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420138" cy="30564138"/>
  <p:notesSz cx="6858000" cy="9144000"/>
  <p:defaultTextStyle>
    <a:defPPr>
      <a:defRPr lang="ko-KR"/>
    </a:defPPr>
    <a:lvl1pPr marL="0" algn="l" defTabSz="2494380" rtl="0" eaLnBrk="1" latinLnBrk="1" hangingPunct="1">
      <a:defRPr sz="4912" kern="1200">
        <a:solidFill>
          <a:schemeClr val="tx1"/>
        </a:solidFill>
        <a:latin typeface="+mn-lt"/>
        <a:ea typeface="+mn-ea"/>
        <a:cs typeface="+mn-cs"/>
      </a:defRPr>
    </a:lvl1pPr>
    <a:lvl2pPr marL="1247187" algn="l" defTabSz="2494380" rtl="0" eaLnBrk="1" latinLnBrk="1" hangingPunct="1">
      <a:defRPr sz="4912" kern="1200">
        <a:solidFill>
          <a:schemeClr val="tx1"/>
        </a:solidFill>
        <a:latin typeface="+mn-lt"/>
        <a:ea typeface="+mn-ea"/>
        <a:cs typeface="+mn-cs"/>
      </a:defRPr>
    </a:lvl2pPr>
    <a:lvl3pPr marL="2494380" algn="l" defTabSz="2494380" rtl="0" eaLnBrk="1" latinLnBrk="1" hangingPunct="1">
      <a:defRPr sz="4912" kern="1200">
        <a:solidFill>
          <a:schemeClr val="tx1"/>
        </a:solidFill>
        <a:latin typeface="+mn-lt"/>
        <a:ea typeface="+mn-ea"/>
        <a:cs typeface="+mn-cs"/>
      </a:defRPr>
    </a:lvl3pPr>
    <a:lvl4pPr marL="3741567" algn="l" defTabSz="2494380" rtl="0" eaLnBrk="1" latinLnBrk="1" hangingPunct="1">
      <a:defRPr sz="4912" kern="1200">
        <a:solidFill>
          <a:schemeClr val="tx1"/>
        </a:solidFill>
        <a:latin typeface="+mn-lt"/>
        <a:ea typeface="+mn-ea"/>
        <a:cs typeface="+mn-cs"/>
      </a:defRPr>
    </a:lvl4pPr>
    <a:lvl5pPr marL="4988757" algn="l" defTabSz="2494380" rtl="0" eaLnBrk="1" latinLnBrk="1" hangingPunct="1">
      <a:defRPr sz="4912" kern="1200">
        <a:solidFill>
          <a:schemeClr val="tx1"/>
        </a:solidFill>
        <a:latin typeface="+mn-lt"/>
        <a:ea typeface="+mn-ea"/>
        <a:cs typeface="+mn-cs"/>
      </a:defRPr>
    </a:lvl5pPr>
    <a:lvl6pPr marL="6235947" algn="l" defTabSz="2494380" rtl="0" eaLnBrk="1" latinLnBrk="1" hangingPunct="1">
      <a:defRPr sz="4912" kern="1200">
        <a:solidFill>
          <a:schemeClr val="tx1"/>
        </a:solidFill>
        <a:latin typeface="+mn-lt"/>
        <a:ea typeface="+mn-ea"/>
        <a:cs typeface="+mn-cs"/>
      </a:defRPr>
    </a:lvl6pPr>
    <a:lvl7pPr marL="7483134" algn="l" defTabSz="2494380" rtl="0" eaLnBrk="1" latinLnBrk="1" hangingPunct="1">
      <a:defRPr sz="4912" kern="1200">
        <a:solidFill>
          <a:schemeClr val="tx1"/>
        </a:solidFill>
        <a:latin typeface="+mn-lt"/>
        <a:ea typeface="+mn-ea"/>
        <a:cs typeface="+mn-cs"/>
      </a:defRPr>
    </a:lvl7pPr>
    <a:lvl8pPr marL="8730324" algn="l" defTabSz="2494380" rtl="0" eaLnBrk="1" latinLnBrk="1" hangingPunct="1">
      <a:defRPr sz="4912" kern="1200">
        <a:solidFill>
          <a:schemeClr val="tx1"/>
        </a:solidFill>
        <a:latin typeface="+mn-lt"/>
        <a:ea typeface="+mn-ea"/>
        <a:cs typeface="+mn-cs"/>
      </a:defRPr>
    </a:lvl8pPr>
    <a:lvl9pPr marL="9977513" algn="l" defTabSz="2494380" rtl="0" eaLnBrk="1" latinLnBrk="1" hangingPunct="1">
      <a:defRPr sz="491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072F"/>
    <a:srgbClr val="632D09"/>
    <a:srgbClr val="E4F4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26" d="100"/>
          <a:sy n="26" d="100"/>
        </p:scale>
        <p:origin x="309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6511" y="5002050"/>
            <a:ext cx="18207117" cy="10640848"/>
          </a:xfrm>
        </p:spPr>
        <p:txBody>
          <a:bodyPr anchor="b"/>
          <a:lstStyle>
            <a:lvl1pPr algn="ctr">
              <a:defRPr sz="1405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7517" y="16053250"/>
            <a:ext cx="16065104" cy="7379256"/>
          </a:xfrm>
        </p:spPr>
        <p:txBody>
          <a:bodyPr/>
          <a:lstStyle>
            <a:lvl1pPr marL="0" indent="0" algn="ctr">
              <a:buNone/>
              <a:defRPr sz="5622"/>
            </a:lvl1pPr>
            <a:lvl2pPr marL="1070991" indent="0" algn="ctr">
              <a:buNone/>
              <a:defRPr sz="4685"/>
            </a:lvl2pPr>
            <a:lvl3pPr marL="2141982" indent="0" algn="ctr">
              <a:buNone/>
              <a:defRPr sz="4217"/>
            </a:lvl3pPr>
            <a:lvl4pPr marL="3212973" indent="0" algn="ctr">
              <a:buNone/>
              <a:defRPr sz="3748"/>
            </a:lvl4pPr>
            <a:lvl5pPr marL="4283964" indent="0" algn="ctr">
              <a:buNone/>
              <a:defRPr sz="3748"/>
            </a:lvl5pPr>
            <a:lvl6pPr marL="5354955" indent="0" algn="ctr">
              <a:buNone/>
              <a:defRPr sz="3748"/>
            </a:lvl6pPr>
            <a:lvl7pPr marL="6425946" indent="0" algn="ctr">
              <a:buNone/>
              <a:defRPr sz="3748"/>
            </a:lvl7pPr>
            <a:lvl8pPr marL="7496937" indent="0" algn="ctr">
              <a:buNone/>
              <a:defRPr sz="3748"/>
            </a:lvl8pPr>
            <a:lvl9pPr marL="8567928" indent="0" algn="ctr">
              <a:buNone/>
              <a:defRPr sz="3748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06F3C-054F-4815-98E3-25C815A989DB}" type="datetimeFigureOut">
              <a:rPr lang="ko-KR" altLang="en-US" smtClean="0"/>
              <a:t>2024-11-28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2731E-4FEC-4A8C-A14F-AF79552E5B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4714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06F3C-054F-4815-98E3-25C815A989DB}" type="datetimeFigureOut">
              <a:rPr lang="ko-KR" altLang="en-US" smtClean="0"/>
              <a:t>2024-11-28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2731E-4FEC-4A8C-A14F-AF79552E5B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5524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28788" y="1627257"/>
            <a:ext cx="4618717" cy="25901694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2636" y="1627257"/>
            <a:ext cx="13588400" cy="25901694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06F3C-054F-4815-98E3-25C815A989DB}" type="datetimeFigureOut">
              <a:rPr lang="ko-KR" altLang="en-US" smtClean="0"/>
              <a:t>2024-11-28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2731E-4FEC-4A8C-A14F-AF79552E5B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249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06F3C-054F-4815-98E3-25C815A989DB}" type="datetimeFigureOut">
              <a:rPr lang="ko-KR" altLang="en-US" smtClean="0"/>
              <a:t>2024-11-28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2731E-4FEC-4A8C-A14F-AF79552E5B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708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1479" y="7619818"/>
            <a:ext cx="18474869" cy="12713830"/>
          </a:xfrm>
        </p:spPr>
        <p:txBody>
          <a:bodyPr anchor="b"/>
          <a:lstStyle>
            <a:lvl1pPr>
              <a:defRPr sz="1405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1479" y="20453926"/>
            <a:ext cx="18474869" cy="6685903"/>
          </a:xfrm>
        </p:spPr>
        <p:txBody>
          <a:bodyPr/>
          <a:lstStyle>
            <a:lvl1pPr marL="0" indent="0">
              <a:buNone/>
              <a:defRPr sz="5622">
                <a:solidFill>
                  <a:schemeClr val="tx1"/>
                </a:solidFill>
              </a:defRPr>
            </a:lvl1pPr>
            <a:lvl2pPr marL="1070991" indent="0">
              <a:buNone/>
              <a:defRPr sz="4685">
                <a:solidFill>
                  <a:schemeClr val="tx1">
                    <a:tint val="75000"/>
                  </a:schemeClr>
                </a:solidFill>
              </a:defRPr>
            </a:lvl2pPr>
            <a:lvl3pPr marL="2141982" indent="0">
              <a:buNone/>
              <a:defRPr sz="4217">
                <a:solidFill>
                  <a:schemeClr val="tx1">
                    <a:tint val="75000"/>
                  </a:schemeClr>
                </a:solidFill>
              </a:defRPr>
            </a:lvl3pPr>
            <a:lvl4pPr marL="3212973" indent="0">
              <a:buNone/>
              <a:defRPr sz="3748">
                <a:solidFill>
                  <a:schemeClr val="tx1">
                    <a:tint val="75000"/>
                  </a:schemeClr>
                </a:solidFill>
              </a:defRPr>
            </a:lvl4pPr>
            <a:lvl5pPr marL="4283964" indent="0">
              <a:buNone/>
              <a:defRPr sz="3748">
                <a:solidFill>
                  <a:schemeClr val="tx1">
                    <a:tint val="75000"/>
                  </a:schemeClr>
                </a:solidFill>
              </a:defRPr>
            </a:lvl5pPr>
            <a:lvl6pPr marL="5354955" indent="0">
              <a:buNone/>
              <a:defRPr sz="3748">
                <a:solidFill>
                  <a:schemeClr val="tx1">
                    <a:tint val="75000"/>
                  </a:schemeClr>
                </a:solidFill>
              </a:defRPr>
            </a:lvl6pPr>
            <a:lvl7pPr marL="6425946" indent="0">
              <a:buNone/>
              <a:defRPr sz="3748">
                <a:solidFill>
                  <a:schemeClr val="tx1">
                    <a:tint val="75000"/>
                  </a:schemeClr>
                </a:solidFill>
              </a:defRPr>
            </a:lvl7pPr>
            <a:lvl8pPr marL="7496937" indent="0">
              <a:buNone/>
              <a:defRPr sz="3748">
                <a:solidFill>
                  <a:schemeClr val="tx1">
                    <a:tint val="75000"/>
                  </a:schemeClr>
                </a:solidFill>
              </a:defRPr>
            </a:lvl8pPr>
            <a:lvl9pPr marL="8567928" indent="0">
              <a:buNone/>
              <a:defRPr sz="374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06F3C-054F-4815-98E3-25C815A989DB}" type="datetimeFigureOut">
              <a:rPr lang="ko-KR" altLang="en-US" smtClean="0"/>
              <a:t>2024-11-28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2731E-4FEC-4A8C-A14F-AF79552E5B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0433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2634" y="8136287"/>
            <a:ext cx="9103559" cy="1939266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43945" y="8136287"/>
            <a:ext cx="9103559" cy="1939266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06F3C-054F-4815-98E3-25C815A989DB}" type="datetimeFigureOut">
              <a:rPr lang="ko-KR" altLang="en-US" smtClean="0"/>
              <a:t>2024-11-28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2731E-4FEC-4A8C-A14F-AF79552E5B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0493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424" y="1627264"/>
            <a:ext cx="18474869" cy="5907654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5427" y="7492461"/>
            <a:ext cx="9061721" cy="3671939"/>
          </a:xfrm>
        </p:spPr>
        <p:txBody>
          <a:bodyPr anchor="b"/>
          <a:lstStyle>
            <a:lvl1pPr marL="0" indent="0">
              <a:buNone/>
              <a:defRPr sz="5622" b="1"/>
            </a:lvl1pPr>
            <a:lvl2pPr marL="1070991" indent="0">
              <a:buNone/>
              <a:defRPr sz="4685" b="1"/>
            </a:lvl2pPr>
            <a:lvl3pPr marL="2141982" indent="0">
              <a:buNone/>
              <a:defRPr sz="4217" b="1"/>
            </a:lvl3pPr>
            <a:lvl4pPr marL="3212973" indent="0">
              <a:buNone/>
              <a:defRPr sz="3748" b="1"/>
            </a:lvl4pPr>
            <a:lvl5pPr marL="4283964" indent="0">
              <a:buNone/>
              <a:defRPr sz="3748" b="1"/>
            </a:lvl5pPr>
            <a:lvl6pPr marL="5354955" indent="0">
              <a:buNone/>
              <a:defRPr sz="3748" b="1"/>
            </a:lvl6pPr>
            <a:lvl7pPr marL="6425946" indent="0">
              <a:buNone/>
              <a:defRPr sz="3748" b="1"/>
            </a:lvl7pPr>
            <a:lvl8pPr marL="7496937" indent="0">
              <a:buNone/>
              <a:defRPr sz="3748" b="1"/>
            </a:lvl8pPr>
            <a:lvl9pPr marL="8567928" indent="0">
              <a:buNone/>
              <a:defRPr sz="3748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5427" y="11164401"/>
            <a:ext cx="9061721" cy="16421151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43946" y="7492461"/>
            <a:ext cx="9106349" cy="3671939"/>
          </a:xfrm>
        </p:spPr>
        <p:txBody>
          <a:bodyPr anchor="b"/>
          <a:lstStyle>
            <a:lvl1pPr marL="0" indent="0">
              <a:buNone/>
              <a:defRPr sz="5622" b="1"/>
            </a:lvl1pPr>
            <a:lvl2pPr marL="1070991" indent="0">
              <a:buNone/>
              <a:defRPr sz="4685" b="1"/>
            </a:lvl2pPr>
            <a:lvl3pPr marL="2141982" indent="0">
              <a:buNone/>
              <a:defRPr sz="4217" b="1"/>
            </a:lvl3pPr>
            <a:lvl4pPr marL="3212973" indent="0">
              <a:buNone/>
              <a:defRPr sz="3748" b="1"/>
            </a:lvl4pPr>
            <a:lvl5pPr marL="4283964" indent="0">
              <a:buNone/>
              <a:defRPr sz="3748" b="1"/>
            </a:lvl5pPr>
            <a:lvl6pPr marL="5354955" indent="0">
              <a:buNone/>
              <a:defRPr sz="3748" b="1"/>
            </a:lvl6pPr>
            <a:lvl7pPr marL="6425946" indent="0">
              <a:buNone/>
              <a:defRPr sz="3748" b="1"/>
            </a:lvl7pPr>
            <a:lvl8pPr marL="7496937" indent="0">
              <a:buNone/>
              <a:defRPr sz="3748" b="1"/>
            </a:lvl8pPr>
            <a:lvl9pPr marL="8567928" indent="0">
              <a:buNone/>
              <a:defRPr sz="3748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43946" y="11164401"/>
            <a:ext cx="9106349" cy="16421151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06F3C-054F-4815-98E3-25C815A989DB}" type="datetimeFigureOut">
              <a:rPr lang="ko-KR" altLang="en-US" smtClean="0"/>
              <a:t>2024-11-28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2731E-4FEC-4A8C-A14F-AF79552E5B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7197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06F3C-054F-4815-98E3-25C815A989DB}" type="datetimeFigureOut">
              <a:rPr lang="ko-KR" altLang="en-US" smtClean="0"/>
              <a:t>2024-11-28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2731E-4FEC-4A8C-A14F-AF79552E5B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5851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06F3C-054F-4815-98E3-25C815A989DB}" type="datetimeFigureOut">
              <a:rPr lang="ko-KR" altLang="en-US" smtClean="0"/>
              <a:t>2024-11-28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2731E-4FEC-4A8C-A14F-AF79552E5B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3651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424" y="2037609"/>
            <a:ext cx="6908552" cy="7131632"/>
          </a:xfrm>
        </p:spPr>
        <p:txBody>
          <a:bodyPr anchor="b"/>
          <a:lstStyle>
            <a:lvl1pPr>
              <a:defRPr sz="7496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06349" y="4400677"/>
            <a:ext cx="10843945" cy="21720348"/>
          </a:xfrm>
        </p:spPr>
        <p:txBody>
          <a:bodyPr/>
          <a:lstStyle>
            <a:lvl1pPr>
              <a:defRPr sz="7496"/>
            </a:lvl1pPr>
            <a:lvl2pPr>
              <a:defRPr sz="6559"/>
            </a:lvl2pPr>
            <a:lvl3pPr>
              <a:defRPr sz="5622"/>
            </a:lvl3pPr>
            <a:lvl4pPr>
              <a:defRPr sz="4685"/>
            </a:lvl4pPr>
            <a:lvl5pPr>
              <a:defRPr sz="4685"/>
            </a:lvl5pPr>
            <a:lvl6pPr>
              <a:defRPr sz="4685"/>
            </a:lvl6pPr>
            <a:lvl7pPr>
              <a:defRPr sz="4685"/>
            </a:lvl7pPr>
            <a:lvl8pPr>
              <a:defRPr sz="4685"/>
            </a:lvl8pPr>
            <a:lvl9pPr>
              <a:defRPr sz="4685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5424" y="9169241"/>
            <a:ext cx="6908552" cy="16987154"/>
          </a:xfrm>
        </p:spPr>
        <p:txBody>
          <a:bodyPr/>
          <a:lstStyle>
            <a:lvl1pPr marL="0" indent="0">
              <a:buNone/>
              <a:defRPr sz="3748"/>
            </a:lvl1pPr>
            <a:lvl2pPr marL="1070991" indent="0">
              <a:buNone/>
              <a:defRPr sz="3280"/>
            </a:lvl2pPr>
            <a:lvl3pPr marL="2141982" indent="0">
              <a:buNone/>
              <a:defRPr sz="2811"/>
            </a:lvl3pPr>
            <a:lvl4pPr marL="3212973" indent="0">
              <a:buNone/>
              <a:defRPr sz="2343"/>
            </a:lvl4pPr>
            <a:lvl5pPr marL="4283964" indent="0">
              <a:buNone/>
              <a:defRPr sz="2343"/>
            </a:lvl5pPr>
            <a:lvl6pPr marL="5354955" indent="0">
              <a:buNone/>
              <a:defRPr sz="2343"/>
            </a:lvl6pPr>
            <a:lvl7pPr marL="6425946" indent="0">
              <a:buNone/>
              <a:defRPr sz="2343"/>
            </a:lvl7pPr>
            <a:lvl8pPr marL="7496937" indent="0">
              <a:buNone/>
              <a:defRPr sz="2343"/>
            </a:lvl8pPr>
            <a:lvl9pPr marL="8567928" indent="0">
              <a:buNone/>
              <a:defRPr sz="2343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06F3C-054F-4815-98E3-25C815A989DB}" type="datetimeFigureOut">
              <a:rPr lang="ko-KR" altLang="en-US" smtClean="0"/>
              <a:t>2024-11-28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2731E-4FEC-4A8C-A14F-AF79552E5B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717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424" y="2037609"/>
            <a:ext cx="6908552" cy="7131632"/>
          </a:xfrm>
        </p:spPr>
        <p:txBody>
          <a:bodyPr anchor="b"/>
          <a:lstStyle>
            <a:lvl1pPr>
              <a:defRPr sz="7496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06349" y="4400677"/>
            <a:ext cx="10843945" cy="21720348"/>
          </a:xfrm>
        </p:spPr>
        <p:txBody>
          <a:bodyPr anchor="t"/>
          <a:lstStyle>
            <a:lvl1pPr marL="0" indent="0">
              <a:buNone/>
              <a:defRPr sz="7496"/>
            </a:lvl1pPr>
            <a:lvl2pPr marL="1070991" indent="0">
              <a:buNone/>
              <a:defRPr sz="6559"/>
            </a:lvl2pPr>
            <a:lvl3pPr marL="2141982" indent="0">
              <a:buNone/>
              <a:defRPr sz="5622"/>
            </a:lvl3pPr>
            <a:lvl4pPr marL="3212973" indent="0">
              <a:buNone/>
              <a:defRPr sz="4685"/>
            </a:lvl4pPr>
            <a:lvl5pPr marL="4283964" indent="0">
              <a:buNone/>
              <a:defRPr sz="4685"/>
            </a:lvl5pPr>
            <a:lvl6pPr marL="5354955" indent="0">
              <a:buNone/>
              <a:defRPr sz="4685"/>
            </a:lvl6pPr>
            <a:lvl7pPr marL="6425946" indent="0">
              <a:buNone/>
              <a:defRPr sz="4685"/>
            </a:lvl7pPr>
            <a:lvl8pPr marL="7496937" indent="0">
              <a:buNone/>
              <a:defRPr sz="4685"/>
            </a:lvl8pPr>
            <a:lvl9pPr marL="8567928" indent="0">
              <a:buNone/>
              <a:defRPr sz="4685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5424" y="9169241"/>
            <a:ext cx="6908552" cy="16987154"/>
          </a:xfrm>
        </p:spPr>
        <p:txBody>
          <a:bodyPr/>
          <a:lstStyle>
            <a:lvl1pPr marL="0" indent="0">
              <a:buNone/>
              <a:defRPr sz="3748"/>
            </a:lvl1pPr>
            <a:lvl2pPr marL="1070991" indent="0">
              <a:buNone/>
              <a:defRPr sz="3280"/>
            </a:lvl2pPr>
            <a:lvl3pPr marL="2141982" indent="0">
              <a:buNone/>
              <a:defRPr sz="2811"/>
            </a:lvl3pPr>
            <a:lvl4pPr marL="3212973" indent="0">
              <a:buNone/>
              <a:defRPr sz="2343"/>
            </a:lvl4pPr>
            <a:lvl5pPr marL="4283964" indent="0">
              <a:buNone/>
              <a:defRPr sz="2343"/>
            </a:lvl5pPr>
            <a:lvl6pPr marL="5354955" indent="0">
              <a:buNone/>
              <a:defRPr sz="2343"/>
            </a:lvl6pPr>
            <a:lvl7pPr marL="6425946" indent="0">
              <a:buNone/>
              <a:defRPr sz="2343"/>
            </a:lvl7pPr>
            <a:lvl8pPr marL="7496937" indent="0">
              <a:buNone/>
              <a:defRPr sz="2343"/>
            </a:lvl8pPr>
            <a:lvl9pPr marL="8567928" indent="0">
              <a:buNone/>
              <a:defRPr sz="2343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06F3C-054F-4815-98E3-25C815A989DB}" type="datetimeFigureOut">
              <a:rPr lang="ko-KR" altLang="en-US" smtClean="0"/>
              <a:t>2024-11-28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2731E-4FEC-4A8C-A14F-AF79552E5B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3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2635" y="1627264"/>
            <a:ext cx="18474869" cy="5907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635" y="8136287"/>
            <a:ext cx="18474869" cy="19392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2635" y="28328435"/>
            <a:ext cx="4819531" cy="16272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06F3C-054F-4815-98E3-25C815A989DB}" type="datetimeFigureOut">
              <a:rPr lang="ko-KR" altLang="en-US" smtClean="0"/>
              <a:t>2024-11-28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95421" y="28328435"/>
            <a:ext cx="7229297" cy="16272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27972" y="28328435"/>
            <a:ext cx="4819531" cy="16272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2731E-4FEC-4A8C-A14F-AF79552E5B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9484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41982" rtl="0" eaLnBrk="1" latinLnBrk="1" hangingPunct="1">
        <a:lnSpc>
          <a:spcPct val="90000"/>
        </a:lnSpc>
        <a:spcBef>
          <a:spcPct val="0"/>
        </a:spcBef>
        <a:buNone/>
        <a:defRPr sz="103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5496" indent="-535496" algn="l" defTabSz="2141982" rtl="0" eaLnBrk="1" latinLnBrk="1" hangingPunct="1">
        <a:lnSpc>
          <a:spcPct val="90000"/>
        </a:lnSpc>
        <a:spcBef>
          <a:spcPts val="2343"/>
        </a:spcBef>
        <a:buFont typeface="Arial" panose="020B0604020202020204" pitchFamily="34" charset="0"/>
        <a:buChar char="•"/>
        <a:defRPr sz="6559" kern="1200">
          <a:solidFill>
            <a:schemeClr val="tx1"/>
          </a:solidFill>
          <a:latin typeface="+mn-lt"/>
          <a:ea typeface="+mn-ea"/>
          <a:cs typeface="+mn-cs"/>
        </a:defRPr>
      </a:lvl1pPr>
      <a:lvl2pPr marL="1606487" indent="-535496" algn="l" defTabSz="2141982" rtl="0" eaLnBrk="1" latinLnBrk="1" hangingPunct="1">
        <a:lnSpc>
          <a:spcPct val="90000"/>
        </a:lnSpc>
        <a:spcBef>
          <a:spcPts val="1171"/>
        </a:spcBef>
        <a:buFont typeface="Arial" panose="020B0604020202020204" pitchFamily="34" charset="0"/>
        <a:buChar char="•"/>
        <a:defRPr sz="5622" kern="1200">
          <a:solidFill>
            <a:schemeClr val="tx1"/>
          </a:solidFill>
          <a:latin typeface="+mn-lt"/>
          <a:ea typeface="+mn-ea"/>
          <a:cs typeface="+mn-cs"/>
        </a:defRPr>
      </a:lvl2pPr>
      <a:lvl3pPr marL="2677478" indent="-535496" algn="l" defTabSz="2141982" rtl="0" eaLnBrk="1" latinLnBrk="1" hangingPunct="1">
        <a:lnSpc>
          <a:spcPct val="90000"/>
        </a:lnSpc>
        <a:spcBef>
          <a:spcPts val="1171"/>
        </a:spcBef>
        <a:buFont typeface="Arial" panose="020B0604020202020204" pitchFamily="34" charset="0"/>
        <a:buChar char="•"/>
        <a:defRPr sz="4685" kern="1200">
          <a:solidFill>
            <a:schemeClr val="tx1"/>
          </a:solidFill>
          <a:latin typeface="+mn-lt"/>
          <a:ea typeface="+mn-ea"/>
          <a:cs typeface="+mn-cs"/>
        </a:defRPr>
      </a:lvl3pPr>
      <a:lvl4pPr marL="3748469" indent="-535496" algn="l" defTabSz="2141982" rtl="0" eaLnBrk="1" latinLnBrk="1" hangingPunct="1">
        <a:lnSpc>
          <a:spcPct val="90000"/>
        </a:lnSpc>
        <a:spcBef>
          <a:spcPts val="1171"/>
        </a:spcBef>
        <a:buFont typeface="Arial" panose="020B0604020202020204" pitchFamily="34" charset="0"/>
        <a:buChar char="•"/>
        <a:defRPr sz="4217" kern="1200">
          <a:solidFill>
            <a:schemeClr val="tx1"/>
          </a:solidFill>
          <a:latin typeface="+mn-lt"/>
          <a:ea typeface="+mn-ea"/>
          <a:cs typeface="+mn-cs"/>
        </a:defRPr>
      </a:lvl4pPr>
      <a:lvl5pPr marL="4819460" indent="-535496" algn="l" defTabSz="2141982" rtl="0" eaLnBrk="1" latinLnBrk="1" hangingPunct="1">
        <a:lnSpc>
          <a:spcPct val="90000"/>
        </a:lnSpc>
        <a:spcBef>
          <a:spcPts val="1171"/>
        </a:spcBef>
        <a:buFont typeface="Arial" panose="020B0604020202020204" pitchFamily="34" charset="0"/>
        <a:buChar char="•"/>
        <a:defRPr sz="4217" kern="1200">
          <a:solidFill>
            <a:schemeClr val="tx1"/>
          </a:solidFill>
          <a:latin typeface="+mn-lt"/>
          <a:ea typeface="+mn-ea"/>
          <a:cs typeface="+mn-cs"/>
        </a:defRPr>
      </a:lvl5pPr>
      <a:lvl6pPr marL="5890451" indent="-535496" algn="l" defTabSz="2141982" rtl="0" eaLnBrk="1" latinLnBrk="1" hangingPunct="1">
        <a:lnSpc>
          <a:spcPct val="90000"/>
        </a:lnSpc>
        <a:spcBef>
          <a:spcPts val="1171"/>
        </a:spcBef>
        <a:buFont typeface="Arial" panose="020B0604020202020204" pitchFamily="34" charset="0"/>
        <a:buChar char="•"/>
        <a:defRPr sz="4217" kern="1200">
          <a:solidFill>
            <a:schemeClr val="tx1"/>
          </a:solidFill>
          <a:latin typeface="+mn-lt"/>
          <a:ea typeface="+mn-ea"/>
          <a:cs typeface="+mn-cs"/>
        </a:defRPr>
      </a:lvl6pPr>
      <a:lvl7pPr marL="6961442" indent="-535496" algn="l" defTabSz="2141982" rtl="0" eaLnBrk="1" latinLnBrk="1" hangingPunct="1">
        <a:lnSpc>
          <a:spcPct val="90000"/>
        </a:lnSpc>
        <a:spcBef>
          <a:spcPts val="1171"/>
        </a:spcBef>
        <a:buFont typeface="Arial" panose="020B0604020202020204" pitchFamily="34" charset="0"/>
        <a:buChar char="•"/>
        <a:defRPr sz="4217" kern="1200">
          <a:solidFill>
            <a:schemeClr val="tx1"/>
          </a:solidFill>
          <a:latin typeface="+mn-lt"/>
          <a:ea typeface="+mn-ea"/>
          <a:cs typeface="+mn-cs"/>
        </a:defRPr>
      </a:lvl7pPr>
      <a:lvl8pPr marL="8032433" indent="-535496" algn="l" defTabSz="2141982" rtl="0" eaLnBrk="1" latinLnBrk="1" hangingPunct="1">
        <a:lnSpc>
          <a:spcPct val="90000"/>
        </a:lnSpc>
        <a:spcBef>
          <a:spcPts val="1171"/>
        </a:spcBef>
        <a:buFont typeface="Arial" panose="020B0604020202020204" pitchFamily="34" charset="0"/>
        <a:buChar char="•"/>
        <a:defRPr sz="4217" kern="1200">
          <a:solidFill>
            <a:schemeClr val="tx1"/>
          </a:solidFill>
          <a:latin typeface="+mn-lt"/>
          <a:ea typeface="+mn-ea"/>
          <a:cs typeface="+mn-cs"/>
        </a:defRPr>
      </a:lvl8pPr>
      <a:lvl9pPr marL="9103424" indent="-535496" algn="l" defTabSz="2141982" rtl="0" eaLnBrk="1" latinLnBrk="1" hangingPunct="1">
        <a:lnSpc>
          <a:spcPct val="90000"/>
        </a:lnSpc>
        <a:spcBef>
          <a:spcPts val="1171"/>
        </a:spcBef>
        <a:buFont typeface="Arial" panose="020B0604020202020204" pitchFamily="34" charset="0"/>
        <a:buChar char="•"/>
        <a:defRPr sz="42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41982" rtl="0" eaLnBrk="1" latinLnBrk="1" hangingPunct="1">
        <a:defRPr sz="4217" kern="1200">
          <a:solidFill>
            <a:schemeClr val="tx1"/>
          </a:solidFill>
          <a:latin typeface="+mn-lt"/>
          <a:ea typeface="+mn-ea"/>
          <a:cs typeface="+mn-cs"/>
        </a:defRPr>
      </a:lvl1pPr>
      <a:lvl2pPr marL="1070991" algn="l" defTabSz="2141982" rtl="0" eaLnBrk="1" latinLnBrk="1" hangingPunct="1">
        <a:defRPr sz="4217" kern="1200">
          <a:solidFill>
            <a:schemeClr val="tx1"/>
          </a:solidFill>
          <a:latin typeface="+mn-lt"/>
          <a:ea typeface="+mn-ea"/>
          <a:cs typeface="+mn-cs"/>
        </a:defRPr>
      </a:lvl2pPr>
      <a:lvl3pPr marL="2141982" algn="l" defTabSz="2141982" rtl="0" eaLnBrk="1" latinLnBrk="1" hangingPunct="1">
        <a:defRPr sz="4217" kern="1200">
          <a:solidFill>
            <a:schemeClr val="tx1"/>
          </a:solidFill>
          <a:latin typeface="+mn-lt"/>
          <a:ea typeface="+mn-ea"/>
          <a:cs typeface="+mn-cs"/>
        </a:defRPr>
      </a:lvl3pPr>
      <a:lvl4pPr marL="3212973" algn="l" defTabSz="2141982" rtl="0" eaLnBrk="1" latinLnBrk="1" hangingPunct="1">
        <a:defRPr sz="4217" kern="1200">
          <a:solidFill>
            <a:schemeClr val="tx1"/>
          </a:solidFill>
          <a:latin typeface="+mn-lt"/>
          <a:ea typeface="+mn-ea"/>
          <a:cs typeface="+mn-cs"/>
        </a:defRPr>
      </a:lvl4pPr>
      <a:lvl5pPr marL="4283964" algn="l" defTabSz="2141982" rtl="0" eaLnBrk="1" latinLnBrk="1" hangingPunct="1">
        <a:defRPr sz="4217" kern="1200">
          <a:solidFill>
            <a:schemeClr val="tx1"/>
          </a:solidFill>
          <a:latin typeface="+mn-lt"/>
          <a:ea typeface="+mn-ea"/>
          <a:cs typeface="+mn-cs"/>
        </a:defRPr>
      </a:lvl5pPr>
      <a:lvl6pPr marL="5354955" algn="l" defTabSz="2141982" rtl="0" eaLnBrk="1" latinLnBrk="1" hangingPunct="1">
        <a:defRPr sz="4217" kern="1200">
          <a:solidFill>
            <a:schemeClr val="tx1"/>
          </a:solidFill>
          <a:latin typeface="+mn-lt"/>
          <a:ea typeface="+mn-ea"/>
          <a:cs typeface="+mn-cs"/>
        </a:defRPr>
      </a:lvl6pPr>
      <a:lvl7pPr marL="6425946" algn="l" defTabSz="2141982" rtl="0" eaLnBrk="1" latinLnBrk="1" hangingPunct="1">
        <a:defRPr sz="4217" kern="1200">
          <a:solidFill>
            <a:schemeClr val="tx1"/>
          </a:solidFill>
          <a:latin typeface="+mn-lt"/>
          <a:ea typeface="+mn-ea"/>
          <a:cs typeface="+mn-cs"/>
        </a:defRPr>
      </a:lvl7pPr>
      <a:lvl8pPr marL="7496937" algn="l" defTabSz="2141982" rtl="0" eaLnBrk="1" latinLnBrk="1" hangingPunct="1">
        <a:defRPr sz="4217" kern="1200">
          <a:solidFill>
            <a:schemeClr val="tx1"/>
          </a:solidFill>
          <a:latin typeface="+mn-lt"/>
          <a:ea typeface="+mn-ea"/>
          <a:cs typeface="+mn-cs"/>
        </a:defRPr>
      </a:lvl8pPr>
      <a:lvl9pPr marL="8567928" algn="l" defTabSz="2141982" rtl="0" eaLnBrk="1" latinLnBrk="1" hangingPunct="1">
        <a:defRPr sz="42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Pink Background Pattern Images - Free Download on Freepik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465"/>
          <a:stretch/>
        </p:blipFill>
        <p:spPr bwMode="auto">
          <a:xfrm>
            <a:off x="-1" y="29013148"/>
            <a:ext cx="21393299" cy="1538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직사각형 17"/>
          <p:cNvSpPr/>
          <p:nvPr/>
        </p:nvSpPr>
        <p:spPr>
          <a:xfrm>
            <a:off x="-1" y="-35528"/>
            <a:ext cx="21420139" cy="4036028"/>
          </a:xfrm>
          <a:prstGeom prst="rect">
            <a:avLst/>
          </a:prstGeom>
          <a:solidFill>
            <a:srgbClr val="E4F4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778"/>
          </a:p>
        </p:txBody>
      </p:sp>
      <p:grpSp>
        <p:nvGrpSpPr>
          <p:cNvPr id="4" name="그룹 3"/>
          <p:cNvGrpSpPr/>
          <p:nvPr/>
        </p:nvGrpSpPr>
        <p:grpSpPr>
          <a:xfrm>
            <a:off x="414782" y="123972"/>
            <a:ext cx="15947289" cy="30128049"/>
            <a:chOff x="456057" y="157606"/>
            <a:chExt cx="16059077" cy="30170600"/>
          </a:xfrm>
        </p:grpSpPr>
        <p:grpSp>
          <p:nvGrpSpPr>
            <p:cNvPr id="5" name="그룹 4"/>
            <p:cNvGrpSpPr/>
            <p:nvPr/>
          </p:nvGrpSpPr>
          <p:grpSpPr>
            <a:xfrm>
              <a:off x="456057" y="157606"/>
              <a:ext cx="12584856" cy="2194174"/>
              <a:chOff x="456057" y="157606"/>
              <a:chExt cx="12584856" cy="2194174"/>
            </a:xfrm>
          </p:grpSpPr>
          <p:grpSp>
            <p:nvGrpSpPr>
              <p:cNvPr id="10" name="그룹 9"/>
              <p:cNvGrpSpPr/>
              <p:nvPr/>
            </p:nvGrpSpPr>
            <p:grpSpPr>
              <a:xfrm>
                <a:off x="456057" y="157606"/>
                <a:ext cx="12584856" cy="2194174"/>
                <a:chOff x="456057" y="162301"/>
                <a:chExt cx="12584856" cy="2194174"/>
              </a:xfrm>
            </p:grpSpPr>
            <p:sp>
              <p:nvSpPr>
                <p:cNvPr id="30" name="직사각형 29"/>
                <p:cNvSpPr/>
                <p:nvPr/>
              </p:nvSpPr>
              <p:spPr>
                <a:xfrm>
                  <a:off x="456057" y="1618862"/>
                  <a:ext cx="12584856" cy="737613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sz="6000" b="1" dirty="0">
                      <a:solidFill>
                        <a:schemeClr val="accent1">
                          <a:lumMod val="50000"/>
                        </a:schemeClr>
                      </a:solidFill>
                      <a:latin typeface="+mn-ea"/>
                    </a:rPr>
                    <a:t>2024-2</a:t>
                  </a:r>
                  <a:r>
                    <a:rPr lang="ko-KR" altLang="en-US" sz="6000" b="1" dirty="0">
                      <a:solidFill>
                        <a:schemeClr val="accent1">
                          <a:lumMod val="50000"/>
                        </a:schemeClr>
                      </a:solidFill>
                      <a:latin typeface="+mn-ea"/>
                    </a:rPr>
                    <a:t>학기 </a:t>
                  </a:r>
                  <a:r>
                    <a:rPr lang="ko-KR" altLang="en-US" sz="6000" b="1" dirty="0" err="1">
                      <a:solidFill>
                        <a:schemeClr val="accent1">
                          <a:lumMod val="50000"/>
                        </a:schemeClr>
                      </a:solidFill>
                      <a:latin typeface="+mn-ea"/>
                    </a:rPr>
                    <a:t>캡스톤디자인</a:t>
                  </a:r>
                  <a:r>
                    <a:rPr lang="ko-KR" altLang="en-US" sz="6000" b="1" dirty="0">
                      <a:solidFill>
                        <a:schemeClr val="accent1">
                          <a:lumMod val="50000"/>
                        </a:schemeClr>
                      </a:solidFill>
                      <a:latin typeface="+mn-ea"/>
                    </a:rPr>
                    <a:t> 경진대회</a:t>
                  </a:r>
                </a:p>
              </p:txBody>
            </p:sp>
            <p:pic>
              <p:nvPicPr>
                <p:cNvPr id="15" name="그림 14"/>
                <p:cNvPicPr>
                  <a:picLocks noChangeAspect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5998" b="10870"/>
                <a:stretch/>
              </p:blipFill>
              <p:spPr>
                <a:xfrm>
                  <a:off x="456057" y="162301"/>
                  <a:ext cx="5578889" cy="1445721"/>
                </a:xfrm>
                <a:prstGeom prst="rect">
                  <a:avLst/>
                </a:prstGeom>
              </p:spPr>
            </p:pic>
          </p:grpSp>
          <p:pic>
            <p:nvPicPr>
              <p:cNvPr id="11" name="그림 10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034946" y="488760"/>
                <a:ext cx="2355560" cy="763372"/>
              </a:xfrm>
              <a:prstGeom prst="rect">
                <a:avLst/>
              </a:prstGeom>
            </p:spPr>
          </p:pic>
        </p:grpSp>
        <p:sp>
          <p:nvSpPr>
            <p:cNvPr id="7" name="TextBox 6"/>
            <p:cNvSpPr txBox="1"/>
            <p:nvPr/>
          </p:nvSpPr>
          <p:spPr>
            <a:xfrm>
              <a:off x="5084390" y="29311109"/>
              <a:ext cx="11430744" cy="10170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6000" b="1" dirty="0">
                  <a:solidFill>
                    <a:srgbClr val="65072F"/>
                  </a:solidFill>
                  <a:latin typeface="+mn-ea"/>
                </a:rPr>
                <a:t>가톨릭대학교 창업교육혁신센터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485334" y="10248900"/>
            <a:ext cx="18402300" cy="9761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200" b="1" dirty="0">
                <a:latin typeface="+mn-ea"/>
              </a:rPr>
              <a:t>안     내</a:t>
            </a:r>
            <a:endParaRPr lang="en-US" altLang="ko-KR" sz="7200" b="1" dirty="0">
              <a:latin typeface="+mn-ea"/>
            </a:endParaRPr>
          </a:p>
          <a:p>
            <a:endParaRPr lang="en-US" altLang="ko-KR" dirty="0">
              <a:latin typeface="+mn-ea"/>
            </a:endParaRPr>
          </a:p>
          <a:p>
            <a:r>
              <a:rPr lang="en-US" altLang="ko-KR" dirty="0">
                <a:latin typeface="+mn-ea"/>
              </a:rPr>
              <a:t>1. </a:t>
            </a:r>
            <a:r>
              <a:rPr lang="ko-KR" altLang="en-US" dirty="0" err="1">
                <a:latin typeface="+mn-ea"/>
              </a:rPr>
              <a:t>최상단</a:t>
            </a:r>
            <a:r>
              <a:rPr lang="en-US" altLang="ko-KR" dirty="0">
                <a:latin typeface="+mn-ea"/>
              </a:rPr>
              <a:t>(</a:t>
            </a:r>
            <a:r>
              <a:rPr lang="ko-KR" altLang="en-US" dirty="0">
                <a:latin typeface="+mn-ea"/>
              </a:rPr>
              <a:t>푸른 칸</a:t>
            </a:r>
            <a:r>
              <a:rPr lang="en-US" altLang="ko-KR" dirty="0">
                <a:latin typeface="+mn-ea"/>
              </a:rPr>
              <a:t>)</a:t>
            </a:r>
            <a:r>
              <a:rPr lang="ko-KR" altLang="en-US" dirty="0">
                <a:latin typeface="+mn-ea"/>
              </a:rPr>
              <a:t>에 </a:t>
            </a:r>
            <a:r>
              <a:rPr lang="ko-KR" altLang="en-US" dirty="0" err="1">
                <a:latin typeface="+mn-ea"/>
              </a:rPr>
              <a:t>과제명</a:t>
            </a:r>
            <a:r>
              <a:rPr lang="ko-KR" altLang="en-US" dirty="0">
                <a:latin typeface="+mn-ea"/>
              </a:rPr>
              <a:t> 입력</a:t>
            </a:r>
            <a:r>
              <a:rPr lang="en-US" altLang="ko-KR" dirty="0">
                <a:latin typeface="+mn-ea"/>
              </a:rPr>
              <a:t>(</a:t>
            </a:r>
            <a:r>
              <a:rPr lang="ko-KR" altLang="en-US" dirty="0">
                <a:latin typeface="+mn-ea"/>
              </a:rPr>
              <a:t>폰트는 </a:t>
            </a:r>
            <a:r>
              <a:rPr lang="en-US" altLang="ko-KR" dirty="0">
                <a:latin typeface="+mn-ea"/>
              </a:rPr>
              <a:t>“</a:t>
            </a:r>
            <a:r>
              <a:rPr lang="ko-KR" altLang="en-US" dirty="0">
                <a:latin typeface="+mn-ea"/>
              </a:rPr>
              <a:t>맑은 고딕</a:t>
            </a:r>
            <a:r>
              <a:rPr lang="en-US" altLang="ko-KR" dirty="0">
                <a:latin typeface="+mn-ea"/>
              </a:rPr>
              <a:t>” </a:t>
            </a:r>
            <a:r>
              <a:rPr lang="ko-KR" altLang="en-US" dirty="0">
                <a:latin typeface="+mn-ea"/>
              </a:rPr>
              <a:t>굵은 글씨로 고정</a:t>
            </a:r>
            <a:r>
              <a:rPr lang="en-US" altLang="ko-KR" dirty="0">
                <a:latin typeface="+mn-ea"/>
              </a:rPr>
              <a:t>)</a:t>
            </a:r>
            <a:r>
              <a:rPr lang="ko-KR" altLang="en-US" dirty="0">
                <a:latin typeface="+mn-ea"/>
              </a:rPr>
              <a:t> </a:t>
            </a:r>
            <a:r>
              <a:rPr lang="en-US" altLang="ko-KR" dirty="0">
                <a:latin typeface="+mn-ea"/>
              </a:rPr>
              <a:t>/ </a:t>
            </a:r>
            <a:r>
              <a:rPr lang="ko-KR" altLang="en-US" dirty="0">
                <a:latin typeface="+mn-ea"/>
              </a:rPr>
              <a:t>이외 사항 수정하지 말 것</a:t>
            </a:r>
            <a:endParaRPr lang="en-US" altLang="ko-KR" dirty="0">
              <a:latin typeface="+mn-ea"/>
            </a:endParaRPr>
          </a:p>
          <a:p>
            <a:endParaRPr lang="en-US" altLang="ko-KR" dirty="0">
              <a:latin typeface="+mn-ea"/>
            </a:endParaRPr>
          </a:p>
          <a:p>
            <a:r>
              <a:rPr lang="en-US" altLang="ko-KR" dirty="0">
                <a:latin typeface="+mn-ea"/>
              </a:rPr>
              <a:t>2. </a:t>
            </a:r>
            <a:r>
              <a:rPr lang="ko-KR" altLang="en-US" dirty="0">
                <a:latin typeface="+mn-ea"/>
              </a:rPr>
              <a:t>흰 칸 안은 자유 양식</a:t>
            </a:r>
            <a:r>
              <a:rPr lang="en-US" altLang="ko-KR" dirty="0">
                <a:latin typeface="+mn-ea"/>
              </a:rPr>
              <a:t>(</a:t>
            </a:r>
            <a:r>
              <a:rPr lang="ko-KR" altLang="en-US" dirty="0">
                <a:latin typeface="+mn-ea"/>
              </a:rPr>
              <a:t>디자인</a:t>
            </a:r>
            <a:r>
              <a:rPr lang="en-US" altLang="ko-KR" dirty="0">
                <a:latin typeface="+mn-ea"/>
              </a:rPr>
              <a:t> </a:t>
            </a:r>
            <a:r>
              <a:rPr lang="ko-KR" altLang="en-US" dirty="0">
                <a:latin typeface="+mn-ea"/>
              </a:rPr>
              <a:t>및 폰트 자유</a:t>
            </a:r>
            <a:r>
              <a:rPr lang="en-US" altLang="ko-KR" dirty="0">
                <a:latin typeface="+mn-ea"/>
              </a:rPr>
              <a:t>)</a:t>
            </a:r>
          </a:p>
          <a:p>
            <a:r>
              <a:rPr lang="ko-KR" altLang="en-US" dirty="0">
                <a:latin typeface="+mn-ea"/>
              </a:rPr>
              <a:t> </a:t>
            </a:r>
            <a:r>
              <a:rPr lang="en-US" altLang="ko-KR" b="1" dirty="0">
                <a:latin typeface="+mn-ea"/>
              </a:rPr>
              <a:t>2.1. </a:t>
            </a:r>
            <a:r>
              <a:rPr lang="ko-KR" altLang="en-US" b="1" dirty="0">
                <a:latin typeface="+mn-ea"/>
              </a:rPr>
              <a:t>상단에 </a:t>
            </a:r>
            <a:r>
              <a:rPr lang="ko-KR" altLang="en-US" b="1" dirty="0" err="1">
                <a:latin typeface="+mn-ea"/>
              </a:rPr>
              <a:t>교과목명</a:t>
            </a:r>
            <a:r>
              <a:rPr lang="en-US" altLang="ko-KR" b="1" dirty="0">
                <a:latin typeface="+mn-ea"/>
              </a:rPr>
              <a:t>, </a:t>
            </a:r>
            <a:r>
              <a:rPr lang="ko-KR" altLang="en-US" b="1" dirty="0" err="1">
                <a:latin typeface="+mn-ea"/>
              </a:rPr>
              <a:t>지도교수명</a:t>
            </a:r>
            <a:r>
              <a:rPr lang="en-US" altLang="ko-KR" b="1" dirty="0">
                <a:latin typeface="+mn-ea"/>
              </a:rPr>
              <a:t>, </a:t>
            </a:r>
            <a:r>
              <a:rPr lang="ko-KR" altLang="en-US" b="1" dirty="0" err="1">
                <a:latin typeface="+mn-ea"/>
              </a:rPr>
              <a:t>팀명</a:t>
            </a:r>
            <a:r>
              <a:rPr lang="en-US" altLang="ko-KR" b="1" dirty="0">
                <a:latin typeface="+mn-ea"/>
              </a:rPr>
              <a:t>, </a:t>
            </a:r>
            <a:r>
              <a:rPr lang="ko-KR" altLang="en-US" b="1" dirty="0">
                <a:latin typeface="+mn-ea"/>
              </a:rPr>
              <a:t>팀원</a:t>
            </a:r>
            <a:r>
              <a:rPr lang="en-US" altLang="ko-KR" b="1" dirty="0">
                <a:latin typeface="+mn-ea"/>
              </a:rPr>
              <a:t>(</a:t>
            </a:r>
            <a:r>
              <a:rPr lang="ko-KR" altLang="en-US" b="1" dirty="0">
                <a:latin typeface="+mn-ea"/>
              </a:rPr>
              <a:t>팀장은 </a:t>
            </a:r>
            <a:r>
              <a:rPr lang="en-US" altLang="ko-KR" b="1" dirty="0">
                <a:latin typeface="+mn-ea"/>
              </a:rPr>
              <a:t>(</a:t>
            </a:r>
            <a:r>
              <a:rPr lang="ko-KR" altLang="en-US" b="1" dirty="0">
                <a:latin typeface="+mn-ea"/>
              </a:rPr>
              <a:t>팀장</a:t>
            </a:r>
            <a:r>
              <a:rPr lang="en-US" altLang="ko-KR" b="1" dirty="0">
                <a:latin typeface="+mn-ea"/>
              </a:rPr>
              <a:t>) </a:t>
            </a:r>
            <a:r>
              <a:rPr lang="ko-KR" altLang="en-US" b="1" dirty="0">
                <a:latin typeface="+mn-ea"/>
              </a:rPr>
              <a:t>표기</a:t>
            </a:r>
            <a:r>
              <a:rPr lang="en-US" altLang="ko-KR" b="1" dirty="0">
                <a:latin typeface="+mn-ea"/>
              </a:rPr>
              <a:t>) </a:t>
            </a:r>
            <a:r>
              <a:rPr lang="ko-KR" altLang="en-US" b="1" dirty="0">
                <a:latin typeface="+mn-ea"/>
              </a:rPr>
              <a:t>반드시 표기할 것</a:t>
            </a:r>
            <a:endParaRPr lang="en-US" altLang="ko-KR" b="1" dirty="0">
              <a:latin typeface="+mn-ea"/>
            </a:endParaRPr>
          </a:p>
          <a:p>
            <a:r>
              <a:rPr lang="en-US" altLang="ko-KR" dirty="0">
                <a:latin typeface="+mn-ea"/>
              </a:rPr>
              <a:t> 2.2. </a:t>
            </a:r>
            <a:r>
              <a:rPr lang="ko-KR" altLang="en-US" dirty="0">
                <a:latin typeface="+mn-ea"/>
              </a:rPr>
              <a:t>본문에 과제개요</a:t>
            </a:r>
            <a:r>
              <a:rPr lang="en-US" altLang="ko-KR" dirty="0">
                <a:latin typeface="+mn-ea"/>
              </a:rPr>
              <a:t>(</a:t>
            </a:r>
            <a:r>
              <a:rPr lang="ko-KR" altLang="en-US" dirty="0">
                <a:latin typeface="+mn-ea"/>
              </a:rPr>
              <a:t>목표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내용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기대효과 및 활용방안</a:t>
            </a:r>
            <a:r>
              <a:rPr lang="en-US" altLang="ko-KR" dirty="0">
                <a:latin typeface="+mn-ea"/>
              </a:rPr>
              <a:t>), </a:t>
            </a:r>
            <a:r>
              <a:rPr lang="ko-KR" altLang="en-US" dirty="0">
                <a:latin typeface="+mn-ea"/>
              </a:rPr>
              <a:t>수행방법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en-US" dirty="0">
                <a:latin typeface="+mn-ea"/>
              </a:rPr>
              <a:t>작품사진 등 주요사항 기재</a:t>
            </a:r>
            <a:endParaRPr lang="en-US" altLang="ko-KR" dirty="0">
              <a:latin typeface="+mn-ea"/>
            </a:endParaRPr>
          </a:p>
          <a:p>
            <a:endParaRPr lang="en-US" altLang="ko-KR" dirty="0">
              <a:latin typeface="+mn-ea"/>
            </a:endParaRPr>
          </a:p>
          <a:p>
            <a:r>
              <a:rPr lang="en-US" altLang="ko-KR" dirty="0">
                <a:latin typeface="+mn-ea"/>
              </a:rPr>
              <a:t>3. </a:t>
            </a:r>
            <a:r>
              <a:rPr lang="ko-KR" altLang="en-US" dirty="0" err="1">
                <a:latin typeface="+mn-ea"/>
              </a:rPr>
              <a:t>최하단</a:t>
            </a:r>
            <a:r>
              <a:rPr lang="en-US" altLang="ko-KR" dirty="0">
                <a:latin typeface="+mn-ea"/>
              </a:rPr>
              <a:t>(</a:t>
            </a:r>
            <a:r>
              <a:rPr lang="ko-KR" altLang="en-US" dirty="0">
                <a:latin typeface="+mn-ea"/>
              </a:rPr>
              <a:t>붉은 칸</a:t>
            </a:r>
            <a:r>
              <a:rPr lang="en-US" altLang="ko-KR" dirty="0">
                <a:latin typeface="+mn-ea"/>
              </a:rPr>
              <a:t>)</a:t>
            </a:r>
            <a:r>
              <a:rPr lang="ko-KR" altLang="en-US" dirty="0">
                <a:latin typeface="+mn-ea"/>
              </a:rPr>
              <a:t>은 수정하지 말 것</a:t>
            </a:r>
            <a:endParaRPr lang="en-US" altLang="ko-KR" dirty="0">
              <a:latin typeface="+mn-ea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362705" y="0"/>
            <a:ext cx="7057433" cy="4000500"/>
          </a:xfrm>
          <a:prstGeom prst="rect">
            <a:avLst/>
          </a:prstGeom>
        </p:spPr>
      </p:pic>
      <p:sp>
        <p:nvSpPr>
          <p:cNvPr id="19" name="직사각형 18"/>
          <p:cNvSpPr/>
          <p:nvPr/>
        </p:nvSpPr>
        <p:spPr>
          <a:xfrm>
            <a:off x="414782" y="2845027"/>
            <a:ext cx="12497251" cy="7365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7200" b="1" dirty="0">
                <a:solidFill>
                  <a:schemeClr val="accent1">
                    <a:lumMod val="50000"/>
                  </a:schemeClr>
                </a:solidFill>
                <a:latin typeface="+mn-ea"/>
              </a:rPr>
              <a:t>(</a:t>
            </a:r>
            <a:r>
              <a:rPr lang="ko-KR" altLang="en-US" sz="7200" b="1" dirty="0" err="1">
                <a:solidFill>
                  <a:schemeClr val="accent1">
                    <a:lumMod val="50000"/>
                  </a:schemeClr>
                </a:solidFill>
                <a:latin typeface="+mn-ea"/>
              </a:rPr>
              <a:t>과제명</a:t>
            </a:r>
            <a:r>
              <a:rPr lang="en-US" altLang="ko-KR" sz="7200" b="1" dirty="0">
                <a:solidFill>
                  <a:schemeClr val="accent1">
                    <a:lumMod val="50000"/>
                  </a:schemeClr>
                </a:solidFill>
                <a:latin typeface="+mn-ea"/>
              </a:rPr>
              <a:t>)</a:t>
            </a:r>
            <a:endParaRPr lang="ko-KR" altLang="en-US" sz="7200" b="1" dirty="0">
              <a:solidFill>
                <a:schemeClr val="accent1">
                  <a:lumMod val="50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44374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</TotalTime>
  <Words>102</Words>
  <Application>Microsoft Office PowerPoint</Application>
  <PresentationFormat>사용자 지정</PresentationFormat>
  <Paragraphs>12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Microsoft 계정</dc:creator>
  <cp:lastModifiedBy>Taeyoon Kim</cp:lastModifiedBy>
  <cp:revision>12</cp:revision>
  <dcterms:created xsi:type="dcterms:W3CDTF">2022-11-02T07:42:35Z</dcterms:created>
  <dcterms:modified xsi:type="dcterms:W3CDTF">2024-11-28T07:25:04Z</dcterms:modified>
</cp:coreProperties>
</file>