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3" r:id="rId4"/>
    <p:sldId id="276" r:id="rId5"/>
    <p:sldId id="257" r:id="rId6"/>
    <p:sldId id="266" r:id="rId7"/>
    <p:sldId id="269" r:id="rId8"/>
    <p:sldId id="268" r:id="rId9"/>
    <p:sldId id="271" r:id="rId10"/>
    <p:sldId id="277" r:id="rId11"/>
    <p:sldId id="27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7F8BB-7C52-4C5C-AC0B-EDAD7077C119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C65E6E4A-4941-4EB6-BA21-302FF52881C9}">
      <dgm:prSet phldrT="[텍스트]" custT="1"/>
      <dgm:spPr/>
      <dgm:t>
        <a:bodyPr/>
        <a:lstStyle/>
        <a:p>
          <a:pPr latinLnBrk="1"/>
          <a:r>
            <a:rPr lang="ko-KR" altLang="en-US" sz="4000" dirty="0"/>
            <a:t>준비</a:t>
          </a:r>
        </a:p>
      </dgm:t>
    </dgm:pt>
    <dgm:pt modelId="{8CAE5C3E-AFE4-48CB-B35A-448FD52FCC0E}" type="parTrans" cxnId="{09B69566-06AB-42F7-9C7D-37DD4A49CC3A}">
      <dgm:prSet/>
      <dgm:spPr/>
      <dgm:t>
        <a:bodyPr/>
        <a:lstStyle/>
        <a:p>
          <a:pPr latinLnBrk="1"/>
          <a:endParaRPr lang="ko-KR" altLang="en-US" sz="4000"/>
        </a:p>
      </dgm:t>
    </dgm:pt>
    <dgm:pt modelId="{BD7D513C-D89C-42CB-A749-8BB1451A7F16}" type="sibTrans" cxnId="{09B69566-06AB-42F7-9C7D-37DD4A49CC3A}">
      <dgm:prSet/>
      <dgm:spPr/>
      <dgm:t>
        <a:bodyPr/>
        <a:lstStyle/>
        <a:p>
          <a:pPr latinLnBrk="1"/>
          <a:endParaRPr lang="ko-KR" altLang="en-US" sz="4000"/>
        </a:p>
      </dgm:t>
    </dgm:pt>
    <dgm:pt modelId="{E42098DF-F7E1-4BF1-B3CD-9EC4DF91FABA}">
      <dgm:prSet phldrT="[텍스트]" custT="1"/>
      <dgm:spPr/>
      <dgm:t>
        <a:bodyPr/>
        <a:lstStyle/>
        <a:p>
          <a:pPr latinLnBrk="1"/>
          <a:r>
            <a:rPr lang="ko-KR" altLang="en-US" sz="4000" dirty="0"/>
            <a:t>양말</a:t>
          </a:r>
        </a:p>
      </dgm:t>
    </dgm:pt>
    <dgm:pt modelId="{F3643843-14C9-43A7-A009-80EE43A53A4F}" type="parTrans" cxnId="{744F0BD6-EF76-44EE-9784-435BEA585D67}">
      <dgm:prSet/>
      <dgm:spPr/>
      <dgm:t>
        <a:bodyPr/>
        <a:lstStyle/>
        <a:p>
          <a:pPr latinLnBrk="1"/>
          <a:endParaRPr lang="ko-KR" altLang="en-US" sz="4000"/>
        </a:p>
      </dgm:t>
    </dgm:pt>
    <dgm:pt modelId="{358363B4-203A-4AD4-907E-A29847951D11}" type="sibTrans" cxnId="{744F0BD6-EF76-44EE-9784-435BEA585D67}">
      <dgm:prSet/>
      <dgm:spPr/>
      <dgm:t>
        <a:bodyPr/>
        <a:lstStyle/>
        <a:p>
          <a:pPr latinLnBrk="1"/>
          <a:endParaRPr lang="ko-KR" altLang="en-US" sz="4000"/>
        </a:p>
      </dgm:t>
    </dgm:pt>
    <dgm:pt modelId="{80DF95CA-1DED-420C-8728-D5B68437C0B7}">
      <dgm:prSet phldrT="[텍스트]" custT="1"/>
      <dgm:spPr/>
      <dgm:t>
        <a:bodyPr/>
        <a:lstStyle/>
        <a:p>
          <a:pPr latinLnBrk="1"/>
          <a:r>
            <a:rPr lang="ko-KR" altLang="en-US" sz="4000" dirty="0"/>
            <a:t>밴드</a:t>
          </a:r>
        </a:p>
      </dgm:t>
    </dgm:pt>
    <dgm:pt modelId="{A2DBC375-82D0-4FD5-8525-22BAA34626B2}" type="parTrans" cxnId="{CEAF11AA-55A2-48B9-92A8-9BF22929E0A1}">
      <dgm:prSet/>
      <dgm:spPr/>
      <dgm:t>
        <a:bodyPr/>
        <a:lstStyle/>
        <a:p>
          <a:pPr latinLnBrk="1"/>
          <a:endParaRPr lang="ko-KR" altLang="en-US" sz="4000"/>
        </a:p>
      </dgm:t>
    </dgm:pt>
    <dgm:pt modelId="{CFF1D7AA-95D5-4A38-BBBD-CC496A50A300}" type="sibTrans" cxnId="{CEAF11AA-55A2-48B9-92A8-9BF22929E0A1}">
      <dgm:prSet/>
      <dgm:spPr/>
      <dgm:t>
        <a:bodyPr/>
        <a:lstStyle/>
        <a:p>
          <a:pPr latinLnBrk="1"/>
          <a:endParaRPr lang="ko-KR" altLang="en-US" sz="4000"/>
        </a:p>
      </dgm:t>
    </dgm:pt>
    <dgm:pt modelId="{C01F8FD8-FEC0-49AE-BC0C-89669998A009}">
      <dgm:prSet phldrT="[텍스트]" custT="1"/>
      <dgm:spPr/>
      <dgm:t>
        <a:bodyPr/>
        <a:lstStyle/>
        <a:p>
          <a:pPr latinLnBrk="1"/>
          <a:r>
            <a:rPr lang="ko-KR" altLang="en-US" sz="2800" dirty="0" err="1"/>
            <a:t>썬크림</a:t>
          </a:r>
          <a:r>
            <a:rPr lang="ko-KR" altLang="en-US" sz="2800" dirty="0"/>
            <a:t> 립스틱</a:t>
          </a:r>
        </a:p>
      </dgm:t>
    </dgm:pt>
    <dgm:pt modelId="{4E3C343C-344C-4FAE-A891-8A9104D50B23}" type="parTrans" cxnId="{90AC644E-C143-4C05-816A-4E6D69121BAB}">
      <dgm:prSet/>
      <dgm:spPr/>
      <dgm:t>
        <a:bodyPr/>
        <a:lstStyle/>
        <a:p>
          <a:pPr latinLnBrk="1"/>
          <a:endParaRPr lang="ko-KR" altLang="en-US" sz="4000"/>
        </a:p>
      </dgm:t>
    </dgm:pt>
    <dgm:pt modelId="{CCBA68AB-C133-441C-8129-4B2D4756EB33}" type="sibTrans" cxnId="{90AC644E-C143-4C05-816A-4E6D69121BAB}">
      <dgm:prSet/>
      <dgm:spPr/>
      <dgm:t>
        <a:bodyPr/>
        <a:lstStyle/>
        <a:p>
          <a:pPr latinLnBrk="1"/>
          <a:endParaRPr lang="ko-KR" altLang="en-US" sz="4000"/>
        </a:p>
      </dgm:t>
    </dgm:pt>
    <dgm:pt modelId="{A11E6BE7-2F2E-4F6B-A57A-F5DF618D29EB}">
      <dgm:prSet phldrT="[텍스트]" custT="1"/>
      <dgm:spPr/>
      <dgm:t>
        <a:bodyPr/>
        <a:lstStyle/>
        <a:p>
          <a:pPr latinLnBrk="1"/>
          <a:r>
            <a:rPr lang="ko-KR" altLang="en-US" sz="4000" b="1" dirty="0"/>
            <a:t>신발</a:t>
          </a:r>
        </a:p>
      </dgm:t>
    </dgm:pt>
    <dgm:pt modelId="{9B3D319D-DEFE-4A29-8608-9CAAA434E217}" type="parTrans" cxnId="{AB5C42DC-1515-430F-84BD-C26826214DB9}">
      <dgm:prSet/>
      <dgm:spPr/>
      <dgm:t>
        <a:bodyPr/>
        <a:lstStyle/>
        <a:p>
          <a:pPr latinLnBrk="1"/>
          <a:endParaRPr lang="ko-KR" altLang="en-US" sz="4000"/>
        </a:p>
      </dgm:t>
    </dgm:pt>
    <dgm:pt modelId="{7FFE0FC5-E2CB-4E8A-A3AF-91A635F1F734}" type="sibTrans" cxnId="{AB5C42DC-1515-430F-84BD-C26826214DB9}">
      <dgm:prSet/>
      <dgm:spPr/>
      <dgm:t>
        <a:bodyPr/>
        <a:lstStyle/>
        <a:p>
          <a:pPr latinLnBrk="1"/>
          <a:endParaRPr lang="ko-KR" altLang="en-US" sz="4000"/>
        </a:p>
      </dgm:t>
    </dgm:pt>
    <dgm:pt modelId="{5FDCC1A1-6251-476B-A3CD-ABC790D4C874}" type="pres">
      <dgm:prSet presAssocID="{F877F8BB-7C52-4C5C-AC0B-EDAD7077C1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520ABC-2663-4490-935A-04ABC192A3A0}" type="pres">
      <dgm:prSet presAssocID="{C65E6E4A-4941-4EB6-BA21-302FF52881C9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2EED1200-08E4-47A0-8ECA-2D3208BC6307}" type="pres">
      <dgm:prSet presAssocID="{E42098DF-F7E1-4BF1-B3CD-9EC4DF91FABA}" presName="node" presStyleLbl="node1" presStyleIdx="0" presStyleCnt="4" custScaleX="1238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AE5FC3-3F86-4634-8AEC-0EA28F748D09}" type="pres">
      <dgm:prSet presAssocID="{E42098DF-F7E1-4BF1-B3CD-9EC4DF91FABA}" presName="dummy" presStyleCnt="0"/>
      <dgm:spPr/>
    </dgm:pt>
    <dgm:pt modelId="{BF90B5F1-9CAF-446F-BFD8-E06835A9A5D7}" type="pres">
      <dgm:prSet presAssocID="{358363B4-203A-4AD4-907E-A29847951D11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23E1C50-755D-465C-B485-9D24C4BA1723}" type="pres">
      <dgm:prSet presAssocID="{80DF95CA-1DED-420C-8728-D5B68437C0B7}" presName="node" presStyleLbl="node1" presStyleIdx="1" presStyleCnt="4" custScaleX="1304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356BD3-462C-4FFD-8F6D-70B78E56161E}" type="pres">
      <dgm:prSet presAssocID="{80DF95CA-1DED-420C-8728-D5B68437C0B7}" presName="dummy" presStyleCnt="0"/>
      <dgm:spPr/>
    </dgm:pt>
    <dgm:pt modelId="{C945B1EF-23F4-400A-9A2D-320E99E6C72F}" type="pres">
      <dgm:prSet presAssocID="{CFF1D7AA-95D5-4A38-BBBD-CC496A50A300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4122AED-DB6C-4FFA-A2A0-CC5F47CB0FF9}" type="pres">
      <dgm:prSet presAssocID="{C01F8FD8-FEC0-49AE-BC0C-89669998A009}" presName="node" presStyleLbl="node1" presStyleIdx="2" presStyleCnt="4" custScaleX="1388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F3B388-69B0-4509-B259-993D1C1BFDDB}" type="pres">
      <dgm:prSet presAssocID="{C01F8FD8-FEC0-49AE-BC0C-89669998A009}" presName="dummy" presStyleCnt="0"/>
      <dgm:spPr/>
    </dgm:pt>
    <dgm:pt modelId="{D380E42A-F4CA-45D3-83A1-F85C69880041}" type="pres">
      <dgm:prSet presAssocID="{CCBA68AB-C133-441C-8129-4B2D4756EB33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9AA9E36-8B75-4174-BC47-E964F87E9EC5}" type="pres">
      <dgm:prSet presAssocID="{A11E6BE7-2F2E-4F6B-A57A-F5DF618D29EB}" presName="node" presStyleLbl="node1" presStyleIdx="3" presStyleCnt="4" custScaleX="1365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0C9B1C-E8EB-43F4-BC5B-4F268D05301C}" type="pres">
      <dgm:prSet presAssocID="{A11E6BE7-2F2E-4F6B-A57A-F5DF618D29EB}" presName="dummy" presStyleCnt="0"/>
      <dgm:spPr/>
    </dgm:pt>
    <dgm:pt modelId="{8084FD20-175C-4CD9-A1BF-BF5AFAC3402A}" type="pres">
      <dgm:prSet presAssocID="{7FFE0FC5-E2CB-4E8A-A3AF-91A635F1F734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CEAF11AA-55A2-48B9-92A8-9BF22929E0A1}" srcId="{C65E6E4A-4941-4EB6-BA21-302FF52881C9}" destId="{80DF95CA-1DED-420C-8728-D5B68437C0B7}" srcOrd="1" destOrd="0" parTransId="{A2DBC375-82D0-4FD5-8525-22BAA34626B2}" sibTransId="{CFF1D7AA-95D5-4A38-BBBD-CC496A50A300}"/>
    <dgm:cxn modelId="{744F0BD6-EF76-44EE-9784-435BEA585D67}" srcId="{C65E6E4A-4941-4EB6-BA21-302FF52881C9}" destId="{E42098DF-F7E1-4BF1-B3CD-9EC4DF91FABA}" srcOrd="0" destOrd="0" parTransId="{F3643843-14C9-43A7-A009-80EE43A53A4F}" sibTransId="{358363B4-203A-4AD4-907E-A29847951D11}"/>
    <dgm:cxn modelId="{AD4DBD5D-7F05-4BB2-BF84-A1CB2CF50CD6}" type="presOf" srcId="{CFF1D7AA-95D5-4A38-BBBD-CC496A50A300}" destId="{C945B1EF-23F4-400A-9A2D-320E99E6C72F}" srcOrd="0" destOrd="0" presId="urn:microsoft.com/office/officeart/2005/8/layout/radial6"/>
    <dgm:cxn modelId="{A08B9607-92DD-4FA6-A06D-6518301C21B7}" type="presOf" srcId="{E42098DF-F7E1-4BF1-B3CD-9EC4DF91FABA}" destId="{2EED1200-08E4-47A0-8ECA-2D3208BC6307}" srcOrd="0" destOrd="0" presId="urn:microsoft.com/office/officeart/2005/8/layout/radial6"/>
    <dgm:cxn modelId="{90AC644E-C143-4C05-816A-4E6D69121BAB}" srcId="{C65E6E4A-4941-4EB6-BA21-302FF52881C9}" destId="{C01F8FD8-FEC0-49AE-BC0C-89669998A009}" srcOrd="2" destOrd="0" parTransId="{4E3C343C-344C-4FAE-A891-8A9104D50B23}" sibTransId="{CCBA68AB-C133-441C-8129-4B2D4756EB33}"/>
    <dgm:cxn modelId="{0144A5AA-324A-4B31-901A-74ED98C249DB}" type="presOf" srcId="{A11E6BE7-2F2E-4F6B-A57A-F5DF618D29EB}" destId="{99AA9E36-8B75-4174-BC47-E964F87E9EC5}" srcOrd="0" destOrd="0" presId="urn:microsoft.com/office/officeart/2005/8/layout/radial6"/>
    <dgm:cxn modelId="{537343BA-83FA-4111-917E-3F0B2864E872}" type="presOf" srcId="{7FFE0FC5-E2CB-4E8A-A3AF-91A635F1F734}" destId="{8084FD20-175C-4CD9-A1BF-BF5AFAC3402A}" srcOrd="0" destOrd="0" presId="urn:microsoft.com/office/officeart/2005/8/layout/radial6"/>
    <dgm:cxn modelId="{6C8B22E4-4CD8-4DCC-98DA-FB9C61025BCC}" type="presOf" srcId="{C65E6E4A-4941-4EB6-BA21-302FF52881C9}" destId="{A4520ABC-2663-4490-935A-04ABC192A3A0}" srcOrd="0" destOrd="0" presId="urn:microsoft.com/office/officeart/2005/8/layout/radial6"/>
    <dgm:cxn modelId="{1751E85A-3B72-4770-81E0-BAD454537215}" type="presOf" srcId="{F877F8BB-7C52-4C5C-AC0B-EDAD7077C119}" destId="{5FDCC1A1-6251-476B-A3CD-ABC790D4C874}" srcOrd="0" destOrd="0" presId="urn:microsoft.com/office/officeart/2005/8/layout/radial6"/>
    <dgm:cxn modelId="{6AEFC690-69E4-4482-81DC-F80907EEA714}" type="presOf" srcId="{CCBA68AB-C133-441C-8129-4B2D4756EB33}" destId="{D380E42A-F4CA-45D3-83A1-F85C69880041}" srcOrd="0" destOrd="0" presId="urn:microsoft.com/office/officeart/2005/8/layout/radial6"/>
    <dgm:cxn modelId="{8639BE32-E6C2-4B4E-8A4F-48441D50D4B8}" type="presOf" srcId="{358363B4-203A-4AD4-907E-A29847951D11}" destId="{BF90B5F1-9CAF-446F-BFD8-E06835A9A5D7}" srcOrd="0" destOrd="0" presId="urn:microsoft.com/office/officeart/2005/8/layout/radial6"/>
    <dgm:cxn modelId="{09B69566-06AB-42F7-9C7D-37DD4A49CC3A}" srcId="{F877F8BB-7C52-4C5C-AC0B-EDAD7077C119}" destId="{C65E6E4A-4941-4EB6-BA21-302FF52881C9}" srcOrd="0" destOrd="0" parTransId="{8CAE5C3E-AFE4-48CB-B35A-448FD52FCC0E}" sibTransId="{BD7D513C-D89C-42CB-A749-8BB1451A7F16}"/>
    <dgm:cxn modelId="{1CB27955-B736-49D9-9492-A4BBB11E2FCD}" type="presOf" srcId="{80DF95CA-1DED-420C-8728-D5B68437C0B7}" destId="{323E1C50-755D-465C-B485-9D24C4BA1723}" srcOrd="0" destOrd="0" presId="urn:microsoft.com/office/officeart/2005/8/layout/radial6"/>
    <dgm:cxn modelId="{AB5C42DC-1515-430F-84BD-C26826214DB9}" srcId="{C65E6E4A-4941-4EB6-BA21-302FF52881C9}" destId="{A11E6BE7-2F2E-4F6B-A57A-F5DF618D29EB}" srcOrd="3" destOrd="0" parTransId="{9B3D319D-DEFE-4A29-8608-9CAAA434E217}" sibTransId="{7FFE0FC5-E2CB-4E8A-A3AF-91A635F1F734}"/>
    <dgm:cxn modelId="{D0E20C32-61AA-47ED-9E69-3937E09AC2BA}" type="presOf" srcId="{C01F8FD8-FEC0-49AE-BC0C-89669998A009}" destId="{E4122AED-DB6C-4FFA-A2A0-CC5F47CB0FF9}" srcOrd="0" destOrd="0" presId="urn:microsoft.com/office/officeart/2005/8/layout/radial6"/>
    <dgm:cxn modelId="{2370A377-A213-41EC-BECC-B9E0B3261DBA}" type="presParOf" srcId="{5FDCC1A1-6251-476B-A3CD-ABC790D4C874}" destId="{A4520ABC-2663-4490-935A-04ABC192A3A0}" srcOrd="0" destOrd="0" presId="urn:microsoft.com/office/officeart/2005/8/layout/radial6"/>
    <dgm:cxn modelId="{607A9C80-DE0E-4BCF-BA98-7CE62F9B0758}" type="presParOf" srcId="{5FDCC1A1-6251-476B-A3CD-ABC790D4C874}" destId="{2EED1200-08E4-47A0-8ECA-2D3208BC6307}" srcOrd="1" destOrd="0" presId="urn:microsoft.com/office/officeart/2005/8/layout/radial6"/>
    <dgm:cxn modelId="{1E35DBCC-63DF-4A4E-BA0A-E4177EB875F1}" type="presParOf" srcId="{5FDCC1A1-6251-476B-A3CD-ABC790D4C874}" destId="{C5AE5FC3-3F86-4634-8AEC-0EA28F748D09}" srcOrd="2" destOrd="0" presId="urn:microsoft.com/office/officeart/2005/8/layout/radial6"/>
    <dgm:cxn modelId="{83855175-CE03-4DEF-9749-28E6034D421D}" type="presParOf" srcId="{5FDCC1A1-6251-476B-A3CD-ABC790D4C874}" destId="{BF90B5F1-9CAF-446F-BFD8-E06835A9A5D7}" srcOrd="3" destOrd="0" presId="urn:microsoft.com/office/officeart/2005/8/layout/radial6"/>
    <dgm:cxn modelId="{9FE771B3-EEEC-41FC-8CEF-7BB3315CE0C5}" type="presParOf" srcId="{5FDCC1A1-6251-476B-A3CD-ABC790D4C874}" destId="{323E1C50-755D-465C-B485-9D24C4BA1723}" srcOrd="4" destOrd="0" presId="urn:microsoft.com/office/officeart/2005/8/layout/radial6"/>
    <dgm:cxn modelId="{EF218852-9FD4-4858-8187-B703874EC678}" type="presParOf" srcId="{5FDCC1A1-6251-476B-A3CD-ABC790D4C874}" destId="{63356BD3-462C-4FFD-8F6D-70B78E56161E}" srcOrd="5" destOrd="0" presId="urn:microsoft.com/office/officeart/2005/8/layout/radial6"/>
    <dgm:cxn modelId="{334ADEEC-2756-4012-AB6E-95CDC15D9B2D}" type="presParOf" srcId="{5FDCC1A1-6251-476B-A3CD-ABC790D4C874}" destId="{C945B1EF-23F4-400A-9A2D-320E99E6C72F}" srcOrd="6" destOrd="0" presId="urn:microsoft.com/office/officeart/2005/8/layout/radial6"/>
    <dgm:cxn modelId="{913110ED-FDCA-4A29-A240-EF2868595316}" type="presParOf" srcId="{5FDCC1A1-6251-476B-A3CD-ABC790D4C874}" destId="{E4122AED-DB6C-4FFA-A2A0-CC5F47CB0FF9}" srcOrd="7" destOrd="0" presId="urn:microsoft.com/office/officeart/2005/8/layout/radial6"/>
    <dgm:cxn modelId="{926630AA-E0BA-4A67-BDDA-92F456998B9B}" type="presParOf" srcId="{5FDCC1A1-6251-476B-A3CD-ABC790D4C874}" destId="{38F3B388-69B0-4509-B259-993D1C1BFDDB}" srcOrd="8" destOrd="0" presId="urn:microsoft.com/office/officeart/2005/8/layout/radial6"/>
    <dgm:cxn modelId="{282C25B6-F511-4F8E-ABEA-67B5575C8F8B}" type="presParOf" srcId="{5FDCC1A1-6251-476B-A3CD-ABC790D4C874}" destId="{D380E42A-F4CA-45D3-83A1-F85C69880041}" srcOrd="9" destOrd="0" presId="urn:microsoft.com/office/officeart/2005/8/layout/radial6"/>
    <dgm:cxn modelId="{B5D72F9B-BD39-4898-A2EC-51083A4F405E}" type="presParOf" srcId="{5FDCC1A1-6251-476B-A3CD-ABC790D4C874}" destId="{99AA9E36-8B75-4174-BC47-E964F87E9EC5}" srcOrd="10" destOrd="0" presId="urn:microsoft.com/office/officeart/2005/8/layout/radial6"/>
    <dgm:cxn modelId="{ABB18602-BA87-4D8B-B3D7-07EDC09BBD5B}" type="presParOf" srcId="{5FDCC1A1-6251-476B-A3CD-ABC790D4C874}" destId="{D50C9B1C-E8EB-43F4-BC5B-4F268D05301C}" srcOrd="11" destOrd="0" presId="urn:microsoft.com/office/officeart/2005/8/layout/radial6"/>
    <dgm:cxn modelId="{F1FC9FE3-7113-4541-BA1A-CC4B68ED014D}" type="presParOf" srcId="{5FDCC1A1-6251-476B-A3CD-ABC790D4C874}" destId="{8084FD20-175C-4CD9-A1BF-BF5AFAC340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1A945-E5A6-4F47-A6EF-B3E3E377DA1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23F2AA1-B2F8-40F3-A2E5-A8B1B48040AD}">
      <dgm:prSet phldrT="[텍스트]"/>
      <dgm:spPr/>
      <dgm:t>
        <a:bodyPr/>
        <a:lstStyle/>
        <a:p>
          <a:pPr latinLnBrk="1"/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1.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발에 익숙한 신발 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새 신발은 길들이기 필수</a:t>
          </a:r>
          <a:endParaRPr lang="en-US" altLang="ko-KR" dirty="0">
            <a:latin typeface="한컴 말랑말랑 Bold" panose="020F0803000000000000" pitchFamily="50" charset="-127"/>
            <a:ea typeface="한컴 말랑말랑 Bold" panose="020F0803000000000000" pitchFamily="50" charset="-127"/>
          </a:endParaRPr>
        </a:p>
        <a:p>
          <a:pPr latinLnBrk="1"/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2.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발 볼과 사이즈 고려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긴 도보로 인해 붓는다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.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</a:p>
        <a:p>
          <a:pPr latinLnBrk="1"/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3. </a:t>
          </a:r>
          <a:r>
            <a:rPr lang="ko-KR" altLang="en-US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쿠션감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있는 </a:t>
          </a:r>
          <a:r>
            <a:rPr lang="ko-KR" altLang="en-US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깔창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추천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교환용</a:t>
          </a:r>
          <a:endParaRPr lang="en-US" altLang="ko-KR" dirty="0">
            <a:latin typeface="한컴 말랑말랑 Bold" panose="020F0803000000000000" pitchFamily="50" charset="-127"/>
            <a:ea typeface="한컴 말랑말랑 Bold" panose="020F0803000000000000" pitchFamily="50" charset="-127"/>
          </a:endParaRPr>
        </a:p>
        <a:p>
          <a:pPr latinLnBrk="1"/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4.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일정 마치고 신발을 잘 말리기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환기</a:t>
          </a:r>
          <a:r>
            <a: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햇빛</a:t>
          </a:r>
          <a:endParaRPr lang="ko-KR" altLang="en-US" dirty="0"/>
        </a:p>
      </dgm:t>
    </dgm:pt>
    <dgm:pt modelId="{22CBDCE4-8AD3-4285-97DD-98E195E9E3E6}" type="parTrans" cxnId="{14D5FC8B-FDA9-4654-80B2-3257B273433F}">
      <dgm:prSet/>
      <dgm:spPr/>
      <dgm:t>
        <a:bodyPr/>
        <a:lstStyle/>
        <a:p>
          <a:pPr latinLnBrk="1"/>
          <a:endParaRPr lang="ko-KR" altLang="en-US"/>
        </a:p>
      </dgm:t>
    </dgm:pt>
    <dgm:pt modelId="{18C46714-6089-472C-940A-57EFEB39210C}" type="sibTrans" cxnId="{14D5FC8B-FDA9-4654-80B2-3257B273433F}">
      <dgm:prSet/>
      <dgm:spPr/>
      <dgm:t>
        <a:bodyPr/>
        <a:lstStyle/>
        <a:p>
          <a:pPr latinLnBrk="1"/>
          <a:endParaRPr lang="ko-KR" altLang="en-US"/>
        </a:p>
      </dgm:t>
    </dgm:pt>
    <dgm:pt modelId="{51DBCDE0-12C4-4555-95DC-C08E18C2604A}">
      <dgm:prSet phldrT="[텍스트]" custT="1"/>
      <dgm:spPr/>
      <dgm:t>
        <a:bodyPr/>
        <a:lstStyle/>
        <a:p>
          <a:pPr latinLnBrk="1"/>
          <a:r>
            <a:rPr lang="en-US" altLang="ko-KR" sz="1300" dirty="0"/>
            <a:t>  </a:t>
          </a:r>
          <a:r>
            <a:rPr lang="ko-KR" altLang="en-US" sz="24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기능성 양말  </a:t>
          </a:r>
          <a:r>
            <a:rPr lang="en-US" altLang="ko-KR" sz="24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4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en-US" altLang="ko-KR" sz="24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ko-KR" altLang="en-US" sz="24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발가락 양말 추천</a:t>
          </a:r>
        </a:p>
      </dgm:t>
    </dgm:pt>
    <dgm:pt modelId="{77426D6D-31CA-4D88-8583-91F6DDBC1BA5}" type="parTrans" cxnId="{83E35587-19B8-4E64-96DA-DCF3B0499A80}">
      <dgm:prSet/>
      <dgm:spPr/>
      <dgm:t>
        <a:bodyPr/>
        <a:lstStyle/>
        <a:p>
          <a:pPr latinLnBrk="1"/>
          <a:endParaRPr lang="ko-KR" altLang="en-US"/>
        </a:p>
      </dgm:t>
    </dgm:pt>
    <dgm:pt modelId="{62C8ABDB-0041-41C5-899B-BFDE33C513F9}" type="sibTrans" cxnId="{83E35587-19B8-4E64-96DA-DCF3B0499A80}">
      <dgm:prSet/>
      <dgm:spPr/>
      <dgm:t>
        <a:bodyPr/>
        <a:lstStyle/>
        <a:p>
          <a:pPr latinLnBrk="1"/>
          <a:endParaRPr lang="ko-KR" altLang="en-US"/>
        </a:p>
      </dgm:t>
    </dgm:pt>
    <dgm:pt modelId="{356FD4D9-7C43-4EF5-B5EB-D871C198CD5F}">
      <dgm:prSet phldrT="[텍스트]" custT="1"/>
      <dgm:spPr/>
      <dgm:t>
        <a:bodyPr/>
        <a:lstStyle/>
        <a:p>
          <a:pPr latinLnBrk="1"/>
          <a:r>
            <a:rPr lang="en-US" altLang="ko-KR" sz="1300" dirty="0"/>
            <a:t>   </a:t>
          </a:r>
          <a:r>
            <a:rPr lang="ko-KR" altLang="en-US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접착력이 좋고</a:t>
          </a:r>
          <a:r>
            <a:rPr lang="en-US" altLang="ko-KR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흡수력 있는 밴드</a:t>
          </a:r>
          <a:r>
            <a:rPr lang="en-US" altLang="ko-KR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ko-KR" altLang="en-US" sz="2000" dirty="0" smtClean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스포츠 </a:t>
          </a:r>
          <a:r>
            <a:rPr lang="ko-KR" altLang="en-US" sz="20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테잎</a:t>
          </a:r>
          <a:r>
            <a:rPr lang="ko-KR" altLang="en-US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</a:p>
      </dgm:t>
    </dgm:pt>
    <dgm:pt modelId="{1F72CE08-CB75-4126-9983-15E4A98F6813}" type="parTrans" cxnId="{58E09DFF-18DE-461A-BBBD-914A63F7B2F9}">
      <dgm:prSet/>
      <dgm:spPr/>
      <dgm:t>
        <a:bodyPr/>
        <a:lstStyle/>
        <a:p>
          <a:pPr latinLnBrk="1"/>
          <a:endParaRPr lang="ko-KR" altLang="en-US"/>
        </a:p>
      </dgm:t>
    </dgm:pt>
    <dgm:pt modelId="{ABABCFAA-A17D-438A-8072-65B00805F6EB}" type="sibTrans" cxnId="{58E09DFF-18DE-461A-BBBD-914A63F7B2F9}">
      <dgm:prSet/>
      <dgm:spPr/>
      <dgm:t>
        <a:bodyPr/>
        <a:lstStyle/>
        <a:p>
          <a:pPr latinLnBrk="1"/>
          <a:endParaRPr lang="ko-KR" altLang="en-US"/>
        </a:p>
      </dgm:t>
    </dgm:pt>
    <dgm:pt modelId="{C827D2C0-024D-474D-86D9-96AD9FC719F2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 </a:t>
          </a:r>
          <a:r>
            <a:rPr lang="ko-KR" altLang="en-US" sz="24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썬크림</a:t>
          </a:r>
          <a:r>
            <a:rPr lang="ko-KR" altLang="en-US" sz="24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sz="24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4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립밤</a:t>
          </a:r>
          <a:r>
            <a:rPr lang="ko-KR" altLang="en-US" sz="24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</a:p>
      </dgm:t>
    </dgm:pt>
    <dgm:pt modelId="{21BAD4C0-ABA8-429E-9A53-1792913EAE11}" type="parTrans" cxnId="{01A6E433-6876-43C7-B353-35C5C879D93D}">
      <dgm:prSet/>
      <dgm:spPr/>
      <dgm:t>
        <a:bodyPr/>
        <a:lstStyle/>
        <a:p>
          <a:pPr latinLnBrk="1"/>
          <a:endParaRPr lang="ko-KR" altLang="en-US"/>
        </a:p>
      </dgm:t>
    </dgm:pt>
    <dgm:pt modelId="{4A866427-D810-456B-96F2-80DF4AC74C57}" type="sibTrans" cxnId="{01A6E433-6876-43C7-B353-35C5C879D93D}">
      <dgm:prSet/>
      <dgm:spPr/>
      <dgm:t>
        <a:bodyPr/>
        <a:lstStyle/>
        <a:p>
          <a:pPr latinLnBrk="1"/>
          <a:endParaRPr lang="ko-KR" altLang="en-US"/>
        </a:p>
      </dgm:t>
    </dgm:pt>
    <dgm:pt modelId="{CA205DF0-0802-4D1A-AF78-7E29D7D5CF53}" type="pres">
      <dgm:prSet presAssocID="{0BD1A945-E5A6-4F47-A6EF-B3E3E377DA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31FDA8-B806-4ED4-82EF-C0C148F9A671}" type="pres">
      <dgm:prSet presAssocID="{523F2AA1-B2F8-40F3-A2E5-A8B1B48040AD}" presName="comp" presStyleCnt="0"/>
      <dgm:spPr/>
    </dgm:pt>
    <dgm:pt modelId="{75A755DE-C33B-499C-9703-03969E37236E}" type="pres">
      <dgm:prSet presAssocID="{523F2AA1-B2F8-40F3-A2E5-A8B1B48040AD}" presName="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45C10E57-A7EB-4A24-A64B-F3A9D58E35EA}" type="pres">
      <dgm:prSet presAssocID="{523F2AA1-B2F8-40F3-A2E5-A8B1B48040AD}" presName="img" presStyleLbl="fgImgPlace1" presStyleIdx="0" presStyleCnt="4" custScaleX="1184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C3A73505-05EF-436F-A34B-E643D9C04FF0}" type="pres">
      <dgm:prSet presAssocID="{523F2AA1-B2F8-40F3-A2E5-A8B1B48040A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BA5C0A-7E67-4217-B060-05929BB0E937}" type="pres">
      <dgm:prSet presAssocID="{18C46714-6089-472C-940A-57EFEB39210C}" presName="spacer" presStyleCnt="0"/>
      <dgm:spPr/>
    </dgm:pt>
    <dgm:pt modelId="{FDBB304E-5500-4F0E-959C-E1DB4D776C3F}" type="pres">
      <dgm:prSet presAssocID="{51DBCDE0-12C4-4555-95DC-C08E18C2604A}" presName="comp" presStyleCnt="0"/>
      <dgm:spPr/>
    </dgm:pt>
    <dgm:pt modelId="{6A304600-16B4-4F0E-AC32-7A3472EACB95}" type="pres">
      <dgm:prSet presAssocID="{51DBCDE0-12C4-4555-95DC-C08E18C2604A}" presName="box" presStyleLbl="node1" presStyleIdx="1" presStyleCnt="4" custScaleY="43176" custLinFactNeighborY="4980"/>
      <dgm:spPr/>
      <dgm:t>
        <a:bodyPr/>
        <a:lstStyle/>
        <a:p>
          <a:pPr latinLnBrk="1"/>
          <a:endParaRPr lang="ko-KR" altLang="en-US"/>
        </a:p>
      </dgm:t>
    </dgm:pt>
    <dgm:pt modelId="{E88373B7-1836-4EA7-A733-5B941CC194E0}" type="pres">
      <dgm:prSet presAssocID="{51DBCDE0-12C4-4555-95DC-C08E18C2604A}" presName="img" presStyleLbl="fgImgPlace1" presStyleIdx="1" presStyleCnt="4" custScaleY="45085" custLinFactNeighborX="-1790" custLinFactNeighborY="70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F821EF5-9B02-4426-8E2B-5CD0D85DEA8C}" type="pres">
      <dgm:prSet presAssocID="{51DBCDE0-12C4-4555-95DC-C08E18C2604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102704-DFB3-4D35-A870-E73989C4161F}" type="pres">
      <dgm:prSet presAssocID="{62C8ABDB-0041-41C5-899B-BFDE33C513F9}" presName="spacer" presStyleCnt="0"/>
      <dgm:spPr/>
    </dgm:pt>
    <dgm:pt modelId="{C466B0E1-997A-4B87-91D9-5C51A7A91CA0}" type="pres">
      <dgm:prSet presAssocID="{356FD4D9-7C43-4EF5-B5EB-D871C198CD5F}" presName="comp" presStyleCnt="0"/>
      <dgm:spPr/>
    </dgm:pt>
    <dgm:pt modelId="{D46DF79E-1BF8-494F-B4D1-964998805D9A}" type="pres">
      <dgm:prSet presAssocID="{356FD4D9-7C43-4EF5-B5EB-D871C198CD5F}" presName="box" presStyleLbl="node1" presStyleIdx="2" presStyleCnt="4" custScaleY="39027"/>
      <dgm:spPr/>
      <dgm:t>
        <a:bodyPr/>
        <a:lstStyle/>
        <a:p>
          <a:pPr latinLnBrk="1"/>
          <a:endParaRPr lang="ko-KR" altLang="en-US"/>
        </a:p>
      </dgm:t>
    </dgm:pt>
    <dgm:pt modelId="{B5CEEFF4-01C0-4DFB-B064-F3CBE1F6A1F1}" type="pres">
      <dgm:prSet presAssocID="{356FD4D9-7C43-4EF5-B5EB-D871C198CD5F}" presName="img" presStyleLbl="fgImgPlace1" presStyleIdx="2" presStyleCnt="4" custScaleY="441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3D124A88-F9E9-4A09-9BB0-019359396339}" type="pres">
      <dgm:prSet presAssocID="{356FD4D9-7C43-4EF5-B5EB-D871C198CD5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8CC6D7-20BC-491A-8E07-D65DF4C95208}" type="pres">
      <dgm:prSet presAssocID="{ABABCFAA-A17D-438A-8072-65B00805F6EB}" presName="spacer" presStyleCnt="0"/>
      <dgm:spPr/>
    </dgm:pt>
    <dgm:pt modelId="{F139B203-33B1-40D5-AF9D-987E60F7998D}" type="pres">
      <dgm:prSet presAssocID="{C827D2C0-024D-474D-86D9-96AD9FC719F2}" presName="comp" presStyleCnt="0"/>
      <dgm:spPr/>
    </dgm:pt>
    <dgm:pt modelId="{D469D327-41EE-4AB5-B1A6-1FE7AF642DB6}" type="pres">
      <dgm:prSet presAssocID="{C827D2C0-024D-474D-86D9-96AD9FC719F2}" presName="box" presStyleLbl="node1" presStyleIdx="3" presStyleCnt="4" custScaleY="34222"/>
      <dgm:spPr/>
      <dgm:t>
        <a:bodyPr/>
        <a:lstStyle/>
        <a:p>
          <a:pPr latinLnBrk="1"/>
          <a:endParaRPr lang="ko-KR" altLang="en-US"/>
        </a:p>
      </dgm:t>
    </dgm:pt>
    <dgm:pt modelId="{B1F8C4D1-A0F7-4D40-9A9A-CDF63D020C9C}" type="pres">
      <dgm:prSet presAssocID="{C827D2C0-024D-474D-86D9-96AD9FC719F2}" presName="img" presStyleLbl="fgImgPlace1" presStyleIdx="3" presStyleCnt="4" custScaleY="4192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0" b="-100000"/>
          </a:stretch>
        </a:blipFill>
      </dgm:spPr>
    </dgm:pt>
    <dgm:pt modelId="{C32C2806-2DA3-47B0-82B4-7B58CE94A262}" type="pres">
      <dgm:prSet presAssocID="{C827D2C0-024D-474D-86D9-96AD9FC719F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8149C1F-3400-4068-B217-84CD875E83E8}" type="presOf" srcId="{523F2AA1-B2F8-40F3-A2E5-A8B1B48040AD}" destId="{C3A73505-05EF-436F-A34B-E643D9C04FF0}" srcOrd="1" destOrd="0" presId="urn:microsoft.com/office/officeart/2005/8/layout/vList4"/>
    <dgm:cxn modelId="{58E09DFF-18DE-461A-BBBD-914A63F7B2F9}" srcId="{0BD1A945-E5A6-4F47-A6EF-B3E3E377DA13}" destId="{356FD4D9-7C43-4EF5-B5EB-D871C198CD5F}" srcOrd="2" destOrd="0" parTransId="{1F72CE08-CB75-4126-9983-15E4A98F6813}" sibTransId="{ABABCFAA-A17D-438A-8072-65B00805F6EB}"/>
    <dgm:cxn modelId="{480B0578-62AC-4C25-945C-F02A7EA2003C}" type="presOf" srcId="{356FD4D9-7C43-4EF5-B5EB-D871C198CD5F}" destId="{3D124A88-F9E9-4A09-9BB0-019359396339}" srcOrd="1" destOrd="0" presId="urn:microsoft.com/office/officeart/2005/8/layout/vList4"/>
    <dgm:cxn modelId="{78C9D576-34FB-4A85-977D-DC6728264118}" type="presOf" srcId="{523F2AA1-B2F8-40F3-A2E5-A8B1B48040AD}" destId="{75A755DE-C33B-499C-9703-03969E37236E}" srcOrd="0" destOrd="0" presId="urn:microsoft.com/office/officeart/2005/8/layout/vList4"/>
    <dgm:cxn modelId="{7A731B19-7F69-433A-B629-57562B959E98}" type="presOf" srcId="{51DBCDE0-12C4-4555-95DC-C08E18C2604A}" destId="{6F821EF5-9B02-4426-8E2B-5CD0D85DEA8C}" srcOrd="1" destOrd="0" presId="urn:microsoft.com/office/officeart/2005/8/layout/vList4"/>
    <dgm:cxn modelId="{191DE684-98B5-49A8-AEAC-BE98C90299C5}" type="presOf" srcId="{0BD1A945-E5A6-4F47-A6EF-B3E3E377DA13}" destId="{CA205DF0-0802-4D1A-AF78-7E29D7D5CF53}" srcOrd="0" destOrd="0" presId="urn:microsoft.com/office/officeart/2005/8/layout/vList4"/>
    <dgm:cxn modelId="{14D5FC8B-FDA9-4654-80B2-3257B273433F}" srcId="{0BD1A945-E5A6-4F47-A6EF-B3E3E377DA13}" destId="{523F2AA1-B2F8-40F3-A2E5-A8B1B48040AD}" srcOrd="0" destOrd="0" parTransId="{22CBDCE4-8AD3-4285-97DD-98E195E9E3E6}" sibTransId="{18C46714-6089-472C-940A-57EFEB39210C}"/>
    <dgm:cxn modelId="{F2A68CCF-12F9-4D59-9BE3-F66E419F6884}" type="presOf" srcId="{51DBCDE0-12C4-4555-95DC-C08E18C2604A}" destId="{6A304600-16B4-4F0E-AC32-7A3472EACB95}" srcOrd="0" destOrd="0" presId="urn:microsoft.com/office/officeart/2005/8/layout/vList4"/>
    <dgm:cxn modelId="{0C993B97-7C54-42D7-B0E2-717DC50118F6}" type="presOf" srcId="{C827D2C0-024D-474D-86D9-96AD9FC719F2}" destId="{D469D327-41EE-4AB5-B1A6-1FE7AF642DB6}" srcOrd="0" destOrd="0" presId="urn:microsoft.com/office/officeart/2005/8/layout/vList4"/>
    <dgm:cxn modelId="{01A6E433-6876-43C7-B353-35C5C879D93D}" srcId="{0BD1A945-E5A6-4F47-A6EF-B3E3E377DA13}" destId="{C827D2C0-024D-474D-86D9-96AD9FC719F2}" srcOrd="3" destOrd="0" parTransId="{21BAD4C0-ABA8-429E-9A53-1792913EAE11}" sibTransId="{4A866427-D810-456B-96F2-80DF4AC74C57}"/>
    <dgm:cxn modelId="{FBE8E093-3A2D-425D-90C0-28E3C29408EF}" type="presOf" srcId="{356FD4D9-7C43-4EF5-B5EB-D871C198CD5F}" destId="{D46DF79E-1BF8-494F-B4D1-964998805D9A}" srcOrd="0" destOrd="0" presId="urn:microsoft.com/office/officeart/2005/8/layout/vList4"/>
    <dgm:cxn modelId="{83E35587-19B8-4E64-96DA-DCF3B0499A80}" srcId="{0BD1A945-E5A6-4F47-A6EF-B3E3E377DA13}" destId="{51DBCDE0-12C4-4555-95DC-C08E18C2604A}" srcOrd="1" destOrd="0" parTransId="{77426D6D-31CA-4D88-8583-91F6DDBC1BA5}" sibTransId="{62C8ABDB-0041-41C5-899B-BFDE33C513F9}"/>
    <dgm:cxn modelId="{38A19EF8-0F29-4D5C-8AE3-2725F4A61608}" type="presOf" srcId="{C827D2C0-024D-474D-86D9-96AD9FC719F2}" destId="{C32C2806-2DA3-47B0-82B4-7B58CE94A262}" srcOrd="1" destOrd="0" presId="urn:microsoft.com/office/officeart/2005/8/layout/vList4"/>
    <dgm:cxn modelId="{BE4D25C0-A4EF-4A83-A302-59BA121E49B4}" type="presParOf" srcId="{CA205DF0-0802-4D1A-AF78-7E29D7D5CF53}" destId="{1A31FDA8-B806-4ED4-82EF-C0C148F9A671}" srcOrd="0" destOrd="0" presId="urn:microsoft.com/office/officeart/2005/8/layout/vList4"/>
    <dgm:cxn modelId="{046923D0-EB65-4B84-A795-7FF96F2FDD4F}" type="presParOf" srcId="{1A31FDA8-B806-4ED4-82EF-C0C148F9A671}" destId="{75A755DE-C33B-499C-9703-03969E37236E}" srcOrd="0" destOrd="0" presId="urn:microsoft.com/office/officeart/2005/8/layout/vList4"/>
    <dgm:cxn modelId="{3FF64FC5-0F70-448F-97A8-C8A6A7B3C013}" type="presParOf" srcId="{1A31FDA8-B806-4ED4-82EF-C0C148F9A671}" destId="{45C10E57-A7EB-4A24-A64B-F3A9D58E35EA}" srcOrd="1" destOrd="0" presId="urn:microsoft.com/office/officeart/2005/8/layout/vList4"/>
    <dgm:cxn modelId="{41A0AC2C-058B-4208-A901-9EAACE2AE176}" type="presParOf" srcId="{1A31FDA8-B806-4ED4-82EF-C0C148F9A671}" destId="{C3A73505-05EF-436F-A34B-E643D9C04FF0}" srcOrd="2" destOrd="0" presId="urn:microsoft.com/office/officeart/2005/8/layout/vList4"/>
    <dgm:cxn modelId="{9C3C5D8D-C717-4746-BBFA-16BD0CC2C73A}" type="presParOf" srcId="{CA205DF0-0802-4D1A-AF78-7E29D7D5CF53}" destId="{EABA5C0A-7E67-4217-B060-05929BB0E937}" srcOrd="1" destOrd="0" presId="urn:microsoft.com/office/officeart/2005/8/layout/vList4"/>
    <dgm:cxn modelId="{9B794F47-E9BA-4195-9595-CE9705343484}" type="presParOf" srcId="{CA205DF0-0802-4D1A-AF78-7E29D7D5CF53}" destId="{FDBB304E-5500-4F0E-959C-E1DB4D776C3F}" srcOrd="2" destOrd="0" presId="urn:microsoft.com/office/officeart/2005/8/layout/vList4"/>
    <dgm:cxn modelId="{C1CA96D7-3FCE-4B25-B2D6-21BC99C36E2A}" type="presParOf" srcId="{FDBB304E-5500-4F0E-959C-E1DB4D776C3F}" destId="{6A304600-16B4-4F0E-AC32-7A3472EACB95}" srcOrd="0" destOrd="0" presId="urn:microsoft.com/office/officeart/2005/8/layout/vList4"/>
    <dgm:cxn modelId="{529871EC-8722-44BE-A8EC-09679FA03802}" type="presParOf" srcId="{FDBB304E-5500-4F0E-959C-E1DB4D776C3F}" destId="{E88373B7-1836-4EA7-A733-5B941CC194E0}" srcOrd="1" destOrd="0" presId="urn:microsoft.com/office/officeart/2005/8/layout/vList4"/>
    <dgm:cxn modelId="{AA49A607-26E6-40B4-90B4-FAD837A0A18A}" type="presParOf" srcId="{FDBB304E-5500-4F0E-959C-E1DB4D776C3F}" destId="{6F821EF5-9B02-4426-8E2B-5CD0D85DEA8C}" srcOrd="2" destOrd="0" presId="urn:microsoft.com/office/officeart/2005/8/layout/vList4"/>
    <dgm:cxn modelId="{B37249A7-A91F-4DD8-9E2E-164D425D517D}" type="presParOf" srcId="{CA205DF0-0802-4D1A-AF78-7E29D7D5CF53}" destId="{ED102704-DFB3-4D35-A870-E73989C4161F}" srcOrd="3" destOrd="0" presId="urn:microsoft.com/office/officeart/2005/8/layout/vList4"/>
    <dgm:cxn modelId="{CDB05D62-CC52-4F91-BDA4-06A1AC816EC1}" type="presParOf" srcId="{CA205DF0-0802-4D1A-AF78-7E29D7D5CF53}" destId="{C466B0E1-997A-4B87-91D9-5C51A7A91CA0}" srcOrd="4" destOrd="0" presId="urn:microsoft.com/office/officeart/2005/8/layout/vList4"/>
    <dgm:cxn modelId="{885F94CC-C97E-445C-B8C2-C84AAB8EBDAC}" type="presParOf" srcId="{C466B0E1-997A-4B87-91D9-5C51A7A91CA0}" destId="{D46DF79E-1BF8-494F-B4D1-964998805D9A}" srcOrd="0" destOrd="0" presId="urn:microsoft.com/office/officeart/2005/8/layout/vList4"/>
    <dgm:cxn modelId="{2244CE64-6FBB-4EAA-8D27-2398C7E33F33}" type="presParOf" srcId="{C466B0E1-997A-4B87-91D9-5C51A7A91CA0}" destId="{B5CEEFF4-01C0-4DFB-B064-F3CBE1F6A1F1}" srcOrd="1" destOrd="0" presId="urn:microsoft.com/office/officeart/2005/8/layout/vList4"/>
    <dgm:cxn modelId="{6DE40473-D496-422C-A137-F5D12FB1B385}" type="presParOf" srcId="{C466B0E1-997A-4B87-91D9-5C51A7A91CA0}" destId="{3D124A88-F9E9-4A09-9BB0-019359396339}" srcOrd="2" destOrd="0" presId="urn:microsoft.com/office/officeart/2005/8/layout/vList4"/>
    <dgm:cxn modelId="{DC11148C-7922-44B3-81DA-D21D00EAD8C2}" type="presParOf" srcId="{CA205DF0-0802-4D1A-AF78-7E29D7D5CF53}" destId="{AF8CC6D7-20BC-491A-8E07-D65DF4C95208}" srcOrd="5" destOrd="0" presId="urn:microsoft.com/office/officeart/2005/8/layout/vList4"/>
    <dgm:cxn modelId="{95159BF0-315C-46B4-96B1-4720202F40AE}" type="presParOf" srcId="{CA205DF0-0802-4D1A-AF78-7E29D7D5CF53}" destId="{F139B203-33B1-40D5-AF9D-987E60F7998D}" srcOrd="6" destOrd="0" presId="urn:microsoft.com/office/officeart/2005/8/layout/vList4"/>
    <dgm:cxn modelId="{A0C7E310-E281-4EF5-B3DF-2E962940AF8F}" type="presParOf" srcId="{F139B203-33B1-40D5-AF9D-987E60F7998D}" destId="{D469D327-41EE-4AB5-B1A6-1FE7AF642DB6}" srcOrd="0" destOrd="0" presId="urn:microsoft.com/office/officeart/2005/8/layout/vList4"/>
    <dgm:cxn modelId="{E3EDBE15-03C1-4157-9267-C4C67A16F164}" type="presParOf" srcId="{F139B203-33B1-40D5-AF9D-987E60F7998D}" destId="{B1F8C4D1-A0F7-4D40-9A9A-CDF63D020C9C}" srcOrd="1" destOrd="0" presId="urn:microsoft.com/office/officeart/2005/8/layout/vList4"/>
    <dgm:cxn modelId="{FCD7A817-C0BD-4736-A63F-159D83DE3D36}" type="presParOf" srcId="{F139B203-33B1-40D5-AF9D-987E60F7998D}" destId="{C32C2806-2DA3-47B0-82B4-7B58CE94A2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76508-BA58-483A-9997-5D0F444659D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404DE55-1276-459A-8774-4123E63F93E4}">
      <dgm:prSet phldrT="[텍스트]"/>
      <dgm:spPr/>
      <dgm:t>
        <a:bodyPr/>
        <a:lstStyle/>
        <a:p>
          <a:pPr latinLnBrk="1"/>
          <a:r>
            <a:rPr lang="ko-KR" altLang="en-US" dirty="0"/>
            <a:t>밴드</a:t>
          </a:r>
        </a:p>
      </dgm:t>
    </dgm:pt>
    <dgm:pt modelId="{AC629B04-A80B-4F8B-9AB3-2C5F0F4E8957}" type="parTrans" cxnId="{0C28CF36-F1EF-4297-9B20-78A59E713256}">
      <dgm:prSet/>
      <dgm:spPr/>
      <dgm:t>
        <a:bodyPr/>
        <a:lstStyle/>
        <a:p>
          <a:pPr latinLnBrk="1"/>
          <a:endParaRPr lang="ko-KR" altLang="en-US"/>
        </a:p>
      </dgm:t>
    </dgm:pt>
    <dgm:pt modelId="{DB3301BF-6623-4103-A8AE-BDA877F158F6}" type="sibTrans" cxnId="{0C28CF36-F1EF-4297-9B20-78A59E713256}">
      <dgm:prSet/>
      <dgm:spPr/>
      <dgm:t>
        <a:bodyPr/>
        <a:lstStyle/>
        <a:p>
          <a:pPr latinLnBrk="1"/>
          <a:endParaRPr lang="ko-KR" altLang="en-US"/>
        </a:p>
      </dgm:t>
    </dgm:pt>
    <dgm:pt modelId="{51695417-19C4-4C43-B656-9C191076E914}">
      <dgm:prSet phldrT="[텍스트]"/>
      <dgm:spPr/>
      <dgm:t>
        <a:bodyPr/>
        <a:lstStyle/>
        <a:p>
          <a:pPr latinLnBrk="1"/>
          <a:r>
            <a:rPr lang="ko-KR" altLang="en-US" dirty="0" err="1"/>
            <a:t>면반창고</a:t>
          </a:r>
          <a:endParaRPr lang="ko-KR" altLang="en-US" dirty="0"/>
        </a:p>
      </dgm:t>
    </dgm:pt>
    <dgm:pt modelId="{282468E1-4168-4AA0-A0F4-F0A6A21B9294}" type="parTrans" cxnId="{270FD3E5-1649-4EAB-A792-1A4AA6F3319A}">
      <dgm:prSet/>
      <dgm:spPr/>
      <dgm:t>
        <a:bodyPr/>
        <a:lstStyle/>
        <a:p>
          <a:pPr latinLnBrk="1"/>
          <a:endParaRPr lang="ko-KR" altLang="en-US"/>
        </a:p>
      </dgm:t>
    </dgm:pt>
    <dgm:pt modelId="{F233FA3C-7F06-42B4-9BBF-9C4813B9BDF6}" type="sibTrans" cxnId="{270FD3E5-1649-4EAB-A792-1A4AA6F3319A}">
      <dgm:prSet/>
      <dgm:spPr/>
      <dgm:t>
        <a:bodyPr/>
        <a:lstStyle/>
        <a:p>
          <a:pPr latinLnBrk="1"/>
          <a:endParaRPr lang="ko-KR" altLang="en-US"/>
        </a:p>
      </dgm:t>
    </dgm:pt>
    <dgm:pt modelId="{A017E6DA-54D8-4514-B74D-582D44338C02}">
      <dgm:prSet phldrT="[텍스트]"/>
      <dgm:spPr/>
      <dgm:t>
        <a:bodyPr/>
        <a:lstStyle/>
        <a:p>
          <a:pPr latinLnBrk="1"/>
          <a:r>
            <a:rPr lang="en-US" altLang="ko-KR" dirty="0"/>
            <a:t>BB tape</a:t>
          </a:r>
          <a:endParaRPr lang="ko-KR" altLang="en-US" dirty="0"/>
        </a:p>
      </dgm:t>
    </dgm:pt>
    <dgm:pt modelId="{0113BF60-C4CE-4A9C-BD74-0410F2C54207}" type="parTrans" cxnId="{68B5F2E5-B0AA-431C-A4A8-91BC7C7CA4A3}">
      <dgm:prSet/>
      <dgm:spPr/>
      <dgm:t>
        <a:bodyPr/>
        <a:lstStyle/>
        <a:p>
          <a:pPr latinLnBrk="1"/>
          <a:endParaRPr lang="ko-KR" altLang="en-US"/>
        </a:p>
      </dgm:t>
    </dgm:pt>
    <dgm:pt modelId="{7771F3BB-7F44-4144-AC85-6228A1101B16}" type="sibTrans" cxnId="{68B5F2E5-B0AA-431C-A4A8-91BC7C7CA4A3}">
      <dgm:prSet/>
      <dgm:spPr/>
      <dgm:t>
        <a:bodyPr/>
        <a:lstStyle/>
        <a:p>
          <a:pPr latinLnBrk="1"/>
          <a:endParaRPr lang="ko-KR" altLang="en-US"/>
        </a:p>
      </dgm:t>
    </dgm:pt>
    <dgm:pt modelId="{39F54A85-A032-4D9A-BDF1-70021AADA133}" type="pres">
      <dgm:prSet presAssocID="{04576508-BA58-483A-9997-5D0F444659D0}" presName="linearFlow" presStyleCnt="0">
        <dgm:presLayoutVars>
          <dgm:dir/>
          <dgm:resizeHandles val="exact"/>
        </dgm:presLayoutVars>
      </dgm:prSet>
      <dgm:spPr/>
    </dgm:pt>
    <dgm:pt modelId="{AE4FFEB6-B879-4F80-A636-D35D8488C1CC}" type="pres">
      <dgm:prSet presAssocID="{2404DE55-1276-459A-8774-4123E63F93E4}" presName="composite" presStyleCnt="0"/>
      <dgm:spPr/>
    </dgm:pt>
    <dgm:pt modelId="{65D85DFF-ED60-41CE-B1F2-116F9DA45F3B}" type="pres">
      <dgm:prSet presAssocID="{2404DE55-1276-459A-8774-4123E63F93E4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0171CC83-2F33-4D05-B565-914CAEB8F53D}" type="pres">
      <dgm:prSet presAssocID="{2404DE55-1276-459A-8774-4123E63F93E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4D6A69-2783-4B2C-9694-0805F4301C84}" type="pres">
      <dgm:prSet presAssocID="{DB3301BF-6623-4103-A8AE-BDA877F158F6}" presName="spacing" presStyleCnt="0"/>
      <dgm:spPr/>
    </dgm:pt>
    <dgm:pt modelId="{3A087C9C-034B-4BED-9DBF-D0483605D5FA}" type="pres">
      <dgm:prSet presAssocID="{51695417-19C4-4C43-B656-9C191076E914}" presName="composite" presStyleCnt="0"/>
      <dgm:spPr/>
    </dgm:pt>
    <dgm:pt modelId="{A9E6EF44-96EE-4D96-AF05-D53AF49A0475}" type="pres">
      <dgm:prSet presAssocID="{51695417-19C4-4C43-B656-9C191076E914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18D92C8-A1F1-4B95-88EB-B3ED5BA7861C}" type="pres">
      <dgm:prSet presAssocID="{51695417-19C4-4C43-B656-9C191076E91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B46B6E-F96D-44BD-8171-C7F2BF8437F9}" type="pres">
      <dgm:prSet presAssocID="{F233FA3C-7F06-42B4-9BBF-9C4813B9BDF6}" presName="spacing" presStyleCnt="0"/>
      <dgm:spPr/>
    </dgm:pt>
    <dgm:pt modelId="{219748C9-37CC-4F5F-9A12-BE803FF572CD}" type="pres">
      <dgm:prSet presAssocID="{A017E6DA-54D8-4514-B74D-582D44338C02}" presName="composite" presStyleCnt="0"/>
      <dgm:spPr/>
    </dgm:pt>
    <dgm:pt modelId="{7A382879-2462-4530-A31F-B790F322340B}" type="pres">
      <dgm:prSet presAssocID="{A017E6DA-54D8-4514-B74D-582D44338C02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4000" r="-24000"/>
          </a:stretch>
        </a:blipFill>
      </dgm:spPr>
    </dgm:pt>
    <dgm:pt modelId="{B8236C18-5672-491C-AC34-80CC51C024D0}" type="pres">
      <dgm:prSet presAssocID="{A017E6DA-54D8-4514-B74D-582D44338C0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28CF36-F1EF-4297-9B20-78A59E713256}" srcId="{04576508-BA58-483A-9997-5D0F444659D0}" destId="{2404DE55-1276-459A-8774-4123E63F93E4}" srcOrd="0" destOrd="0" parTransId="{AC629B04-A80B-4F8B-9AB3-2C5F0F4E8957}" sibTransId="{DB3301BF-6623-4103-A8AE-BDA877F158F6}"/>
    <dgm:cxn modelId="{68B5F2E5-B0AA-431C-A4A8-91BC7C7CA4A3}" srcId="{04576508-BA58-483A-9997-5D0F444659D0}" destId="{A017E6DA-54D8-4514-B74D-582D44338C02}" srcOrd="2" destOrd="0" parTransId="{0113BF60-C4CE-4A9C-BD74-0410F2C54207}" sibTransId="{7771F3BB-7F44-4144-AC85-6228A1101B16}"/>
    <dgm:cxn modelId="{A14066BB-2846-4101-9685-4ABF60AAFE38}" type="presOf" srcId="{A017E6DA-54D8-4514-B74D-582D44338C02}" destId="{B8236C18-5672-491C-AC34-80CC51C024D0}" srcOrd="0" destOrd="0" presId="urn:microsoft.com/office/officeart/2005/8/layout/vList3"/>
    <dgm:cxn modelId="{270FD3E5-1649-4EAB-A792-1A4AA6F3319A}" srcId="{04576508-BA58-483A-9997-5D0F444659D0}" destId="{51695417-19C4-4C43-B656-9C191076E914}" srcOrd="1" destOrd="0" parTransId="{282468E1-4168-4AA0-A0F4-F0A6A21B9294}" sibTransId="{F233FA3C-7F06-42B4-9BBF-9C4813B9BDF6}"/>
    <dgm:cxn modelId="{A2246209-0FCA-455A-BCC8-A438B2F2B930}" type="presOf" srcId="{51695417-19C4-4C43-B656-9C191076E914}" destId="{918D92C8-A1F1-4B95-88EB-B3ED5BA7861C}" srcOrd="0" destOrd="0" presId="urn:microsoft.com/office/officeart/2005/8/layout/vList3"/>
    <dgm:cxn modelId="{A1ACCA0B-EFE9-45E2-BCE6-8CC39B4EDB88}" type="presOf" srcId="{2404DE55-1276-459A-8774-4123E63F93E4}" destId="{0171CC83-2F33-4D05-B565-914CAEB8F53D}" srcOrd="0" destOrd="0" presId="urn:microsoft.com/office/officeart/2005/8/layout/vList3"/>
    <dgm:cxn modelId="{182E8895-739B-429C-9A34-BA923A1D0E51}" type="presOf" srcId="{04576508-BA58-483A-9997-5D0F444659D0}" destId="{39F54A85-A032-4D9A-BDF1-70021AADA133}" srcOrd="0" destOrd="0" presId="urn:microsoft.com/office/officeart/2005/8/layout/vList3"/>
    <dgm:cxn modelId="{D1551B83-DDCC-44CC-87EC-489D852A59BE}" type="presParOf" srcId="{39F54A85-A032-4D9A-BDF1-70021AADA133}" destId="{AE4FFEB6-B879-4F80-A636-D35D8488C1CC}" srcOrd="0" destOrd="0" presId="urn:microsoft.com/office/officeart/2005/8/layout/vList3"/>
    <dgm:cxn modelId="{9EE3B639-82AB-42A9-B4B6-DFBD005982CB}" type="presParOf" srcId="{AE4FFEB6-B879-4F80-A636-D35D8488C1CC}" destId="{65D85DFF-ED60-41CE-B1F2-116F9DA45F3B}" srcOrd="0" destOrd="0" presId="urn:microsoft.com/office/officeart/2005/8/layout/vList3"/>
    <dgm:cxn modelId="{FF423CB2-76A7-4DFA-9AF2-18F240CDAE71}" type="presParOf" srcId="{AE4FFEB6-B879-4F80-A636-D35D8488C1CC}" destId="{0171CC83-2F33-4D05-B565-914CAEB8F53D}" srcOrd="1" destOrd="0" presId="urn:microsoft.com/office/officeart/2005/8/layout/vList3"/>
    <dgm:cxn modelId="{2C46E6CB-2792-4BEC-BA38-9714B2D3A9A6}" type="presParOf" srcId="{39F54A85-A032-4D9A-BDF1-70021AADA133}" destId="{484D6A69-2783-4B2C-9694-0805F4301C84}" srcOrd="1" destOrd="0" presId="urn:microsoft.com/office/officeart/2005/8/layout/vList3"/>
    <dgm:cxn modelId="{C127DA25-0396-4387-8C61-21B412FD3B16}" type="presParOf" srcId="{39F54A85-A032-4D9A-BDF1-70021AADA133}" destId="{3A087C9C-034B-4BED-9DBF-D0483605D5FA}" srcOrd="2" destOrd="0" presId="urn:microsoft.com/office/officeart/2005/8/layout/vList3"/>
    <dgm:cxn modelId="{5843B263-2FF8-4023-BE01-E509BAD50674}" type="presParOf" srcId="{3A087C9C-034B-4BED-9DBF-D0483605D5FA}" destId="{A9E6EF44-96EE-4D96-AF05-D53AF49A0475}" srcOrd="0" destOrd="0" presId="urn:microsoft.com/office/officeart/2005/8/layout/vList3"/>
    <dgm:cxn modelId="{0A3C1C14-8B46-4967-9391-B320175EAD73}" type="presParOf" srcId="{3A087C9C-034B-4BED-9DBF-D0483605D5FA}" destId="{918D92C8-A1F1-4B95-88EB-B3ED5BA7861C}" srcOrd="1" destOrd="0" presId="urn:microsoft.com/office/officeart/2005/8/layout/vList3"/>
    <dgm:cxn modelId="{59200B3E-1007-4BE4-8FF9-956A39B07B1F}" type="presParOf" srcId="{39F54A85-A032-4D9A-BDF1-70021AADA133}" destId="{4EB46B6E-F96D-44BD-8171-C7F2BF8437F9}" srcOrd="3" destOrd="0" presId="urn:microsoft.com/office/officeart/2005/8/layout/vList3"/>
    <dgm:cxn modelId="{4C997945-99F0-4999-B354-3E610CC52AFA}" type="presParOf" srcId="{39F54A85-A032-4D9A-BDF1-70021AADA133}" destId="{219748C9-37CC-4F5F-9A12-BE803FF572CD}" srcOrd="4" destOrd="0" presId="urn:microsoft.com/office/officeart/2005/8/layout/vList3"/>
    <dgm:cxn modelId="{979C61CA-18A8-46D5-9230-5BCE695BFE78}" type="presParOf" srcId="{219748C9-37CC-4F5F-9A12-BE803FF572CD}" destId="{7A382879-2462-4530-A31F-B790F322340B}" srcOrd="0" destOrd="0" presId="urn:microsoft.com/office/officeart/2005/8/layout/vList3"/>
    <dgm:cxn modelId="{318FEE83-310D-49AF-9714-6C4097FBE8F6}" type="presParOf" srcId="{219748C9-37CC-4F5F-9A12-BE803FF572CD}" destId="{B8236C18-5672-491C-AC34-80CC51C024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76508-BA58-483A-9997-5D0F444659D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1695417-19C4-4C43-B656-9C191076E914}">
      <dgm:prSet phldrT="[텍스트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4800" b="1" dirty="0"/>
            <a:t>거즈가 있는</a:t>
          </a:r>
          <a:r>
            <a:rPr lang="en-US" altLang="ko-KR" sz="4800" b="1" dirty="0"/>
            <a:t>, </a:t>
          </a:r>
          <a:r>
            <a:rPr lang="ko-KR" altLang="en-US" sz="2000" b="1" dirty="0"/>
            <a:t>체액흡수</a:t>
          </a:r>
          <a:r>
            <a:rPr lang="ko-KR" altLang="en-US" sz="4800" b="1" dirty="0"/>
            <a:t> </a:t>
          </a:r>
        </a:p>
      </dgm:t>
    </dgm:pt>
    <dgm:pt modelId="{282468E1-4168-4AA0-A0F4-F0A6A21B9294}" type="parTrans" cxnId="{270FD3E5-1649-4EAB-A792-1A4AA6F3319A}">
      <dgm:prSet/>
      <dgm:spPr/>
      <dgm:t>
        <a:bodyPr/>
        <a:lstStyle/>
        <a:p>
          <a:pPr latinLnBrk="1"/>
          <a:endParaRPr lang="ko-KR" altLang="en-US"/>
        </a:p>
      </dgm:t>
    </dgm:pt>
    <dgm:pt modelId="{F233FA3C-7F06-42B4-9BBF-9C4813B9BDF6}" type="sibTrans" cxnId="{270FD3E5-1649-4EAB-A792-1A4AA6F3319A}">
      <dgm:prSet/>
      <dgm:spPr/>
      <dgm:t>
        <a:bodyPr/>
        <a:lstStyle/>
        <a:p>
          <a:pPr latinLnBrk="1"/>
          <a:endParaRPr lang="ko-KR" altLang="en-US"/>
        </a:p>
      </dgm:t>
    </dgm:pt>
    <dgm:pt modelId="{A017E6DA-54D8-4514-B74D-582D44338C02}">
      <dgm:prSet phldrT="[텍스트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b="1" dirty="0"/>
            <a:t>상처보다 큰 밴드</a:t>
          </a:r>
        </a:p>
      </dgm:t>
    </dgm:pt>
    <dgm:pt modelId="{0113BF60-C4CE-4A9C-BD74-0410F2C54207}" type="parTrans" cxnId="{68B5F2E5-B0AA-431C-A4A8-91BC7C7CA4A3}">
      <dgm:prSet/>
      <dgm:spPr/>
      <dgm:t>
        <a:bodyPr/>
        <a:lstStyle/>
        <a:p>
          <a:pPr latinLnBrk="1"/>
          <a:endParaRPr lang="ko-KR" altLang="en-US"/>
        </a:p>
      </dgm:t>
    </dgm:pt>
    <dgm:pt modelId="{7771F3BB-7F44-4144-AC85-6228A1101B16}" type="sibTrans" cxnId="{68B5F2E5-B0AA-431C-A4A8-91BC7C7CA4A3}">
      <dgm:prSet/>
      <dgm:spPr/>
      <dgm:t>
        <a:bodyPr/>
        <a:lstStyle/>
        <a:p>
          <a:pPr latinLnBrk="1"/>
          <a:endParaRPr lang="ko-KR" altLang="en-US"/>
        </a:p>
      </dgm:t>
    </dgm:pt>
    <dgm:pt modelId="{2404DE55-1276-459A-8774-4123E63F93E4}">
      <dgm:prSet phldrT="[텍스트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5400" b="1" dirty="0"/>
            <a:t>피부를 덮고</a:t>
          </a:r>
          <a:r>
            <a:rPr lang="en-US" altLang="ko-KR" sz="5400" b="1" dirty="0"/>
            <a:t>, </a:t>
          </a:r>
          <a:r>
            <a:rPr lang="ko-KR" altLang="en-US" sz="2000" b="1" dirty="0"/>
            <a:t>통증감소</a:t>
          </a:r>
          <a:endParaRPr lang="ko-KR" altLang="en-US" sz="5400" b="1" dirty="0"/>
        </a:p>
      </dgm:t>
    </dgm:pt>
    <dgm:pt modelId="{DB3301BF-6623-4103-A8AE-BDA877F158F6}" type="sibTrans" cxnId="{0C28CF36-F1EF-4297-9B20-78A59E713256}">
      <dgm:prSet/>
      <dgm:spPr/>
      <dgm:t>
        <a:bodyPr/>
        <a:lstStyle/>
        <a:p>
          <a:pPr latinLnBrk="1"/>
          <a:endParaRPr lang="ko-KR" altLang="en-US"/>
        </a:p>
      </dgm:t>
    </dgm:pt>
    <dgm:pt modelId="{AC629B04-A80B-4F8B-9AB3-2C5F0F4E8957}" type="parTrans" cxnId="{0C28CF36-F1EF-4297-9B20-78A59E713256}">
      <dgm:prSet/>
      <dgm:spPr/>
      <dgm:t>
        <a:bodyPr/>
        <a:lstStyle/>
        <a:p>
          <a:pPr latinLnBrk="1"/>
          <a:endParaRPr lang="ko-KR" altLang="en-US"/>
        </a:p>
      </dgm:t>
    </dgm:pt>
    <dgm:pt modelId="{39F54A85-A032-4D9A-BDF1-70021AADA133}" type="pres">
      <dgm:prSet presAssocID="{04576508-BA58-483A-9997-5D0F444659D0}" presName="linearFlow" presStyleCnt="0">
        <dgm:presLayoutVars>
          <dgm:dir/>
          <dgm:resizeHandles val="exact"/>
        </dgm:presLayoutVars>
      </dgm:prSet>
      <dgm:spPr/>
    </dgm:pt>
    <dgm:pt modelId="{AE4FFEB6-B879-4F80-A636-D35D8488C1CC}" type="pres">
      <dgm:prSet presAssocID="{2404DE55-1276-459A-8774-4123E63F93E4}" presName="composite" presStyleCnt="0"/>
      <dgm:spPr/>
    </dgm:pt>
    <dgm:pt modelId="{65D85DFF-ED60-41CE-B1F2-116F9DA45F3B}" type="pres">
      <dgm:prSet presAssocID="{2404DE55-1276-459A-8774-4123E63F93E4}" presName="imgShp" presStyleLbl="fgImgPlace1" presStyleIdx="0" presStyleCnt="3" custScaleX="100058" custScaleY="98531" custLinFactX="200000" custLinFactNeighborX="249466" custLinFactNeighborY="7990"/>
      <dgm:spPr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0171CC83-2F33-4D05-B565-914CAEB8F53D}" type="pres">
      <dgm:prSet presAssocID="{2404DE55-1276-459A-8774-4123E63F93E4}" presName="txShp" presStyleLbl="node1" presStyleIdx="0" presStyleCnt="3" custScaleX="114835" custLinFactNeighborX="-7992" custLinFactNeighborY="97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4D6A69-2783-4B2C-9694-0805F4301C84}" type="pres">
      <dgm:prSet presAssocID="{DB3301BF-6623-4103-A8AE-BDA877F158F6}" presName="spacing" presStyleCnt="0"/>
      <dgm:spPr/>
    </dgm:pt>
    <dgm:pt modelId="{3A087C9C-034B-4BED-9DBF-D0483605D5FA}" type="pres">
      <dgm:prSet presAssocID="{51695417-19C4-4C43-B656-9C191076E914}" presName="composite" presStyleCnt="0"/>
      <dgm:spPr/>
    </dgm:pt>
    <dgm:pt modelId="{A9E6EF44-96EE-4D96-AF05-D53AF49A0475}" type="pres">
      <dgm:prSet presAssocID="{51695417-19C4-4C43-B656-9C191076E914}" presName="imgShp" presStyleLbl="fgImgPlace1" presStyleIdx="1" presStyleCnt="3" custLinFactX="200000" custLinFactNeighborX="254792" custLinFactNeighborY="-8994"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918D92C8-A1F1-4B95-88EB-B3ED5BA7861C}" type="pres">
      <dgm:prSet presAssocID="{51695417-19C4-4C43-B656-9C191076E914}" presName="txShp" presStyleLbl="node1" presStyleIdx="1" presStyleCnt="3" custScaleX="115996" custLinFactNeighborX="-6813" custLinFactNeighborY="-49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B46B6E-F96D-44BD-8171-C7F2BF8437F9}" type="pres">
      <dgm:prSet presAssocID="{F233FA3C-7F06-42B4-9BBF-9C4813B9BDF6}" presName="spacing" presStyleCnt="0"/>
      <dgm:spPr/>
    </dgm:pt>
    <dgm:pt modelId="{219748C9-37CC-4F5F-9A12-BE803FF572CD}" type="pres">
      <dgm:prSet presAssocID="{A017E6DA-54D8-4514-B74D-582D44338C02}" presName="composite" presStyleCnt="0"/>
      <dgm:spPr/>
    </dgm:pt>
    <dgm:pt modelId="{7A382879-2462-4530-A31F-B790F322340B}" type="pres">
      <dgm:prSet presAssocID="{A017E6DA-54D8-4514-B74D-582D44338C02}" presName="imgShp" presStyleLbl="fgImgPlace1" presStyleIdx="2" presStyleCnt="3" custLinFactX="229944" custLinFactNeighborX="300000" custLinFactNeighborY="-10206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B8236C18-5672-491C-AC34-80CC51C024D0}" type="pres">
      <dgm:prSet presAssocID="{A017E6DA-54D8-4514-B74D-582D44338C02}" presName="txShp" presStyleLbl="node1" presStyleIdx="2" presStyleCnt="3" custScaleX="115016" custLinFactNeighborX="-6330" custLinFactNeighborY="-61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28CF36-F1EF-4297-9B20-78A59E713256}" srcId="{04576508-BA58-483A-9997-5D0F444659D0}" destId="{2404DE55-1276-459A-8774-4123E63F93E4}" srcOrd="0" destOrd="0" parTransId="{AC629B04-A80B-4F8B-9AB3-2C5F0F4E8957}" sibTransId="{DB3301BF-6623-4103-A8AE-BDA877F158F6}"/>
    <dgm:cxn modelId="{68B5F2E5-B0AA-431C-A4A8-91BC7C7CA4A3}" srcId="{04576508-BA58-483A-9997-5D0F444659D0}" destId="{A017E6DA-54D8-4514-B74D-582D44338C02}" srcOrd="2" destOrd="0" parTransId="{0113BF60-C4CE-4A9C-BD74-0410F2C54207}" sibTransId="{7771F3BB-7F44-4144-AC85-6228A1101B16}"/>
    <dgm:cxn modelId="{A14066BB-2846-4101-9685-4ABF60AAFE38}" type="presOf" srcId="{A017E6DA-54D8-4514-B74D-582D44338C02}" destId="{B8236C18-5672-491C-AC34-80CC51C024D0}" srcOrd="0" destOrd="0" presId="urn:microsoft.com/office/officeart/2005/8/layout/vList3"/>
    <dgm:cxn modelId="{270FD3E5-1649-4EAB-A792-1A4AA6F3319A}" srcId="{04576508-BA58-483A-9997-5D0F444659D0}" destId="{51695417-19C4-4C43-B656-9C191076E914}" srcOrd="1" destOrd="0" parTransId="{282468E1-4168-4AA0-A0F4-F0A6A21B9294}" sibTransId="{F233FA3C-7F06-42B4-9BBF-9C4813B9BDF6}"/>
    <dgm:cxn modelId="{A2246209-0FCA-455A-BCC8-A438B2F2B930}" type="presOf" srcId="{51695417-19C4-4C43-B656-9C191076E914}" destId="{918D92C8-A1F1-4B95-88EB-B3ED5BA7861C}" srcOrd="0" destOrd="0" presId="urn:microsoft.com/office/officeart/2005/8/layout/vList3"/>
    <dgm:cxn modelId="{A1ACCA0B-EFE9-45E2-BCE6-8CC39B4EDB88}" type="presOf" srcId="{2404DE55-1276-459A-8774-4123E63F93E4}" destId="{0171CC83-2F33-4D05-B565-914CAEB8F53D}" srcOrd="0" destOrd="0" presId="urn:microsoft.com/office/officeart/2005/8/layout/vList3"/>
    <dgm:cxn modelId="{182E8895-739B-429C-9A34-BA923A1D0E51}" type="presOf" srcId="{04576508-BA58-483A-9997-5D0F444659D0}" destId="{39F54A85-A032-4D9A-BDF1-70021AADA133}" srcOrd="0" destOrd="0" presId="urn:microsoft.com/office/officeart/2005/8/layout/vList3"/>
    <dgm:cxn modelId="{D1551B83-DDCC-44CC-87EC-489D852A59BE}" type="presParOf" srcId="{39F54A85-A032-4D9A-BDF1-70021AADA133}" destId="{AE4FFEB6-B879-4F80-A636-D35D8488C1CC}" srcOrd="0" destOrd="0" presId="urn:microsoft.com/office/officeart/2005/8/layout/vList3"/>
    <dgm:cxn modelId="{9EE3B639-82AB-42A9-B4B6-DFBD005982CB}" type="presParOf" srcId="{AE4FFEB6-B879-4F80-A636-D35D8488C1CC}" destId="{65D85DFF-ED60-41CE-B1F2-116F9DA45F3B}" srcOrd="0" destOrd="0" presId="urn:microsoft.com/office/officeart/2005/8/layout/vList3"/>
    <dgm:cxn modelId="{FF423CB2-76A7-4DFA-9AF2-18F240CDAE71}" type="presParOf" srcId="{AE4FFEB6-B879-4F80-A636-D35D8488C1CC}" destId="{0171CC83-2F33-4D05-B565-914CAEB8F53D}" srcOrd="1" destOrd="0" presId="urn:microsoft.com/office/officeart/2005/8/layout/vList3"/>
    <dgm:cxn modelId="{2C46E6CB-2792-4BEC-BA38-9714B2D3A9A6}" type="presParOf" srcId="{39F54A85-A032-4D9A-BDF1-70021AADA133}" destId="{484D6A69-2783-4B2C-9694-0805F4301C84}" srcOrd="1" destOrd="0" presId="urn:microsoft.com/office/officeart/2005/8/layout/vList3"/>
    <dgm:cxn modelId="{C127DA25-0396-4387-8C61-21B412FD3B16}" type="presParOf" srcId="{39F54A85-A032-4D9A-BDF1-70021AADA133}" destId="{3A087C9C-034B-4BED-9DBF-D0483605D5FA}" srcOrd="2" destOrd="0" presId="urn:microsoft.com/office/officeart/2005/8/layout/vList3"/>
    <dgm:cxn modelId="{5843B263-2FF8-4023-BE01-E509BAD50674}" type="presParOf" srcId="{3A087C9C-034B-4BED-9DBF-D0483605D5FA}" destId="{A9E6EF44-96EE-4D96-AF05-D53AF49A0475}" srcOrd="0" destOrd="0" presId="urn:microsoft.com/office/officeart/2005/8/layout/vList3"/>
    <dgm:cxn modelId="{0A3C1C14-8B46-4967-9391-B320175EAD73}" type="presParOf" srcId="{3A087C9C-034B-4BED-9DBF-D0483605D5FA}" destId="{918D92C8-A1F1-4B95-88EB-B3ED5BA7861C}" srcOrd="1" destOrd="0" presId="urn:microsoft.com/office/officeart/2005/8/layout/vList3"/>
    <dgm:cxn modelId="{59200B3E-1007-4BE4-8FF9-956A39B07B1F}" type="presParOf" srcId="{39F54A85-A032-4D9A-BDF1-70021AADA133}" destId="{4EB46B6E-F96D-44BD-8171-C7F2BF8437F9}" srcOrd="3" destOrd="0" presId="urn:microsoft.com/office/officeart/2005/8/layout/vList3"/>
    <dgm:cxn modelId="{4C997945-99F0-4999-B354-3E610CC52AFA}" type="presParOf" srcId="{39F54A85-A032-4D9A-BDF1-70021AADA133}" destId="{219748C9-37CC-4F5F-9A12-BE803FF572CD}" srcOrd="4" destOrd="0" presId="urn:microsoft.com/office/officeart/2005/8/layout/vList3"/>
    <dgm:cxn modelId="{979C61CA-18A8-46D5-9230-5BCE695BFE78}" type="presParOf" srcId="{219748C9-37CC-4F5F-9A12-BE803FF572CD}" destId="{7A382879-2462-4530-A31F-B790F322340B}" srcOrd="0" destOrd="0" presId="urn:microsoft.com/office/officeart/2005/8/layout/vList3"/>
    <dgm:cxn modelId="{318FEE83-310D-49AF-9714-6C4097FBE8F6}" type="presParOf" srcId="{219748C9-37CC-4F5F-9A12-BE803FF572CD}" destId="{B8236C18-5672-491C-AC34-80CC51C024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4FD20-175C-4CD9-A1BF-BF5AFAC3402A}">
      <dsp:nvSpPr>
        <dsp:cNvPr id="0" name=""/>
        <dsp:cNvSpPr/>
      </dsp:nvSpPr>
      <dsp:spPr>
        <a:xfrm>
          <a:off x="2049083" y="735912"/>
          <a:ext cx="4915121" cy="491512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0E42A-F4CA-45D3-83A1-F85C69880041}">
      <dsp:nvSpPr>
        <dsp:cNvPr id="0" name=""/>
        <dsp:cNvSpPr/>
      </dsp:nvSpPr>
      <dsp:spPr>
        <a:xfrm>
          <a:off x="2049083" y="735912"/>
          <a:ext cx="4915121" cy="491512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5B1EF-23F4-400A-9A2D-320E99E6C72F}">
      <dsp:nvSpPr>
        <dsp:cNvPr id="0" name=""/>
        <dsp:cNvSpPr/>
      </dsp:nvSpPr>
      <dsp:spPr>
        <a:xfrm>
          <a:off x="2049083" y="735912"/>
          <a:ext cx="4915121" cy="491512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0B5F1-9CAF-446F-BFD8-E06835A9A5D7}">
      <dsp:nvSpPr>
        <dsp:cNvPr id="0" name=""/>
        <dsp:cNvSpPr/>
      </dsp:nvSpPr>
      <dsp:spPr>
        <a:xfrm>
          <a:off x="2049083" y="735912"/>
          <a:ext cx="4915121" cy="491512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20ABC-2663-4490-935A-04ABC192A3A0}">
      <dsp:nvSpPr>
        <dsp:cNvPr id="0" name=""/>
        <dsp:cNvSpPr/>
      </dsp:nvSpPr>
      <dsp:spPr>
        <a:xfrm>
          <a:off x="3375088" y="2061917"/>
          <a:ext cx="2263111" cy="2263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/>
            <a:t>준비</a:t>
          </a:r>
        </a:p>
      </dsp:txBody>
      <dsp:txXfrm>
        <a:off x="3706513" y="2393342"/>
        <a:ext cx="1600261" cy="1600261"/>
      </dsp:txXfrm>
    </dsp:sp>
    <dsp:sp modelId="{2EED1200-08E4-47A0-8ECA-2D3208BC6307}">
      <dsp:nvSpPr>
        <dsp:cNvPr id="0" name=""/>
        <dsp:cNvSpPr/>
      </dsp:nvSpPr>
      <dsp:spPr>
        <a:xfrm>
          <a:off x="3525593" y="853"/>
          <a:ext cx="1962099" cy="15841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/>
            <a:t>양말</a:t>
          </a:r>
        </a:p>
      </dsp:txBody>
      <dsp:txXfrm>
        <a:off x="3812936" y="232850"/>
        <a:ext cx="1387413" cy="1120184"/>
      </dsp:txXfrm>
    </dsp:sp>
    <dsp:sp modelId="{323E1C50-755D-465C-B485-9D24C4BA1723}">
      <dsp:nvSpPr>
        <dsp:cNvPr id="0" name=""/>
        <dsp:cNvSpPr/>
      </dsp:nvSpPr>
      <dsp:spPr>
        <a:xfrm>
          <a:off x="5873941" y="2401383"/>
          <a:ext cx="2066465" cy="1584178"/>
        </a:xfrm>
        <a:prstGeom prst="ellipse">
          <a:avLst/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/>
            <a:t>밴드</a:t>
          </a:r>
        </a:p>
      </dsp:txBody>
      <dsp:txXfrm>
        <a:off x="6176568" y="2633380"/>
        <a:ext cx="1461211" cy="1120184"/>
      </dsp:txXfrm>
    </dsp:sp>
    <dsp:sp modelId="{E4122AED-DB6C-4FFA-A2A0-CC5F47CB0FF9}">
      <dsp:nvSpPr>
        <dsp:cNvPr id="0" name=""/>
        <dsp:cNvSpPr/>
      </dsp:nvSpPr>
      <dsp:spPr>
        <a:xfrm>
          <a:off x="3407042" y="4801914"/>
          <a:ext cx="2199203" cy="1584178"/>
        </a:xfrm>
        <a:prstGeom prst="ellipse">
          <a:avLst/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err="1"/>
            <a:t>썬크림</a:t>
          </a:r>
          <a:r>
            <a:rPr lang="ko-KR" altLang="en-US" sz="2800" kern="1200" dirty="0"/>
            <a:t> 립스틱</a:t>
          </a:r>
        </a:p>
      </dsp:txBody>
      <dsp:txXfrm>
        <a:off x="3729108" y="5033911"/>
        <a:ext cx="1555071" cy="1120184"/>
      </dsp:txXfrm>
    </dsp:sp>
    <dsp:sp modelId="{99AA9E36-8B75-4174-BC47-E964F87E9EC5}">
      <dsp:nvSpPr>
        <dsp:cNvPr id="0" name=""/>
        <dsp:cNvSpPr/>
      </dsp:nvSpPr>
      <dsp:spPr>
        <a:xfrm>
          <a:off x="1024492" y="2401383"/>
          <a:ext cx="2163242" cy="1584178"/>
        </a:xfrm>
        <a:prstGeom prst="ellipse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/>
            <a:t>신발</a:t>
          </a:r>
        </a:p>
      </dsp:txBody>
      <dsp:txXfrm>
        <a:off x="1341291" y="2633380"/>
        <a:ext cx="1529644" cy="1120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755DE-C33B-499C-9703-03969E37236E}">
      <dsp:nvSpPr>
        <dsp:cNvPr id="0" name=""/>
        <dsp:cNvSpPr/>
      </dsp:nvSpPr>
      <dsp:spPr>
        <a:xfrm>
          <a:off x="0" y="0"/>
          <a:ext cx="7412628" cy="25312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1.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발에 익숙한 신발 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새 신발은 길들이기 필수</a:t>
          </a:r>
          <a:endParaRPr lang="en-US" altLang="ko-KR" sz="2000" kern="1200" dirty="0">
            <a:latin typeface="한컴 말랑말랑 Bold" panose="020F0803000000000000" pitchFamily="50" charset="-127"/>
            <a:ea typeface="한컴 말랑말랑 Bold" panose="020F0803000000000000" pitchFamily="50" charset="-127"/>
          </a:endParaRP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2.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발 볼과 사이즈 고려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긴 도보로 인해 붓는다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.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3. </a:t>
          </a:r>
          <a:r>
            <a:rPr lang="ko-KR" altLang="en-US" sz="2000" kern="12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쿠션감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있는 </a:t>
          </a:r>
          <a:r>
            <a:rPr lang="ko-KR" altLang="en-US" sz="2000" kern="12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깔창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추천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교환용</a:t>
          </a:r>
          <a:endParaRPr lang="en-US" altLang="ko-KR" sz="2000" kern="1200" dirty="0">
            <a:latin typeface="한컴 말랑말랑 Bold" panose="020F0803000000000000" pitchFamily="50" charset="-127"/>
            <a:ea typeface="한컴 말랑말랑 Bold" panose="020F0803000000000000" pitchFamily="50" charset="-127"/>
          </a:endParaRP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4.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일정 마치고 신발을 잘 말리기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: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환기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햇빛</a:t>
          </a:r>
          <a:endParaRPr lang="ko-KR" altLang="en-US" sz="2000" kern="1200" dirty="0"/>
        </a:p>
      </dsp:txBody>
      <dsp:txXfrm>
        <a:off x="1735653" y="0"/>
        <a:ext cx="5676974" cy="2531281"/>
      </dsp:txXfrm>
    </dsp:sp>
    <dsp:sp modelId="{45C10E57-A7EB-4A24-A64B-F3A9D58E35EA}">
      <dsp:nvSpPr>
        <dsp:cNvPr id="0" name=""/>
        <dsp:cNvSpPr/>
      </dsp:nvSpPr>
      <dsp:spPr>
        <a:xfrm>
          <a:off x="116424" y="253128"/>
          <a:ext cx="1755932" cy="20250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04600-16B4-4F0E-AC32-7A3472EACB95}">
      <dsp:nvSpPr>
        <dsp:cNvPr id="0" name=""/>
        <dsp:cNvSpPr/>
      </dsp:nvSpPr>
      <dsp:spPr>
        <a:xfrm>
          <a:off x="0" y="2910467"/>
          <a:ext cx="7412628" cy="1092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/>
            <a:t>  </a:t>
          </a:r>
          <a:r>
            <a:rPr lang="ko-KR" altLang="en-US" sz="2400" b="1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기능성 양말  </a:t>
          </a:r>
          <a:r>
            <a:rPr lang="en-US" altLang="ko-KR" sz="2400" b="1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400" b="1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en-US" altLang="ko-KR" sz="2400" b="1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ko-KR" altLang="en-US" sz="2400" b="1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발가락 양말 추천</a:t>
          </a:r>
        </a:p>
      </dsp:txBody>
      <dsp:txXfrm>
        <a:off x="1735653" y="2910467"/>
        <a:ext cx="5676974" cy="1092906"/>
      </dsp:txXfrm>
    </dsp:sp>
    <dsp:sp modelId="{E88373B7-1836-4EA7-A733-5B941CC194E0}">
      <dsp:nvSpPr>
        <dsp:cNvPr id="0" name=""/>
        <dsp:cNvSpPr/>
      </dsp:nvSpPr>
      <dsp:spPr>
        <a:xfrm>
          <a:off x="226590" y="3016265"/>
          <a:ext cx="1482525" cy="9129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F79E-1BF8-494F-B4D1-964998805D9A}">
      <dsp:nvSpPr>
        <dsp:cNvPr id="0" name=""/>
        <dsp:cNvSpPr/>
      </dsp:nvSpPr>
      <dsp:spPr>
        <a:xfrm>
          <a:off x="0" y="4130444"/>
          <a:ext cx="7412628" cy="9878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/>
            <a:t>  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접착력이 좋고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흡수력 있는 밴드</a:t>
          </a:r>
          <a:r>
            <a:rPr lang="en-US" altLang="ko-KR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  <a:r>
            <a:rPr lang="ko-KR" altLang="en-US" sz="2000" kern="1200" dirty="0" smtClean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스포츠 </a:t>
          </a:r>
          <a:r>
            <a:rPr lang="ko-KR" altLang="en-US" sz="2000" kern="12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테잎</a:t>
          </a:r>
          <a:r>
            <a:rPr lang="ko-KR" altLang="en-US" sz="20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</a:p>
      </dsp:txBody>
      <dsp:txXfrm>
        <a:off x="1735653" y="4130444"/>
        <a:ext cx="5676974" cy="987883"/>
      </dsp:txXfrm>
    </dsp:sp>
    <dsp:sp modelId="{B5CEEFF4-01C0-4DFB-B064-F3CBE1F6A1F1}">
      <dsp:nvSpPr>
        <dsp:cNvPr id="0" name=""/>
        <dsp:cNvSpPr/>
      </dsp:nvSpPr>
      <dsp:spPr>
        <a:xfrm>
          <a:off x="253128" y="4176875"/>
          <a:ext cx="1482525" cy="895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9D327-41EE-4AB5-B1A6-1FE7AF642DB6}">
      <dsp:nvSpPr>
        <dsp:cNvPr id="0" name=""/>
        <dsp:cNvSpPr/>
      </dsp:nvSpPr>
      <dsp:spPr>
        <a:xfrm>
          <a:off x="0" y="5371455"/>
          <a:ext cx="7412628" cy="8662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 </a:t>
          </a:r>
          <a:r>
            <a:rPr lang="ko-KR" altLang="en-US" sz="2400" kern="12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썬크림</a:t>
          </a:r>
          <a:r>
            <a:rPr lang="ko-KR" altLang="en-US" sz="24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 </a:t>
          </a:r>
          <a:r>
            <a:rPr lang="en-US" altLang="ko-KR" sz="24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, </a:t>
          </a:r>
          <a:r>
            <a:rPr lang="ko-KR" altLang="en-US" sz="2400" kern="1200" dirty="0" err="1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립밤</a:t>
          </a:r>
          <a:r>
            <a:rPr lang="ko-KR" altLang="en-US" sz="2400" kern="1200" dirty="0">
              <a:latin typeface="한컴 말랑말랑 Bold" panose="020F0803000000000000" pitchFamily="50" charset="-127"/>
              <a:ea typeface="한컴 말랑말랑 Bold" panose="020F0803000000000000" pitchFamily="50" charset="-127"/>
            </a:rPr>
            <a:t> </a:t>
          </a:r>
        </a:p>
      </dsp:txBody>
      <dsp:txXfrm>
        <a:off x="1735653" y="5371455"/>
        <a:ext cx="5676974" cy="866255"/>
      </dsp:txXfrm>
    </dsp:sp>
    <dsp:sp modelId="{B1F8C4D1-A0F7-4D40-9A9A-CDF63D020C9C}">
      <dsp:nvSpPr>
        <dsp:cNvPr id="0" name=""/>
        <dsp:cNvSpPr/>
      </dsp:nvSpPr>
      <dsp:spPr>
        <a:xfrm>
          <a:off x="253128" y="5380137"/>
          <a:ext cx="1482525" cy="8488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0" b="-10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CC83-2F33-4D05-B565-914CAEB8F53D}">
      <dsp:nvSpPr>
        <dsp:cNvPr id="0" name=""/>
        <dsp:cNvSpPr/>
      </dsp:nvSpPr>
      <dsp:spPr>
        <a:xfrm rot="10800000">
          <a:off x="1394116" y="1217"/>
          <a:ext cx="4464502" cy="10783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542" tIns="179070" rIns="334264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/>
            <a:t>밴드</a:t>
          </a:r>
        </a:p>
      </dsp:txBody>
      <dsp:txXfrm rot="10800000">
        <a:off x="1663714" y="1217"/>
        <a:ext cx="4194904" cy="1078394"/>
      </dsp:txXfrm>
    </dsp:sp>
    <dsp:sp modelId="{65D85DFF-ED60-41CE-B1F2-116F9DA45F3B}">
      <dsp:nvSpPr>
        <dsp:cNvPr id="0" name=""/>
        <dsp:cNvSpPr/>
      </dsp:nvSpPr>
      <dsp:spPr>
        <a:xfrm>
          <a:off x="854918" y="1217"/>
          <a:ext cx="1078394" cy="107839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92C8-A1F1-4B95-88EB-B3ED5BA7861C}">
      <dsp:nvSpPr>
        <dsp:cNvPr id="0" name=""/>
        <dsp:cNvSpPr/>
      </dsp:nvSpPr>
      <dsp:spPr>
        <a:xfrm rot="10800000">
          <a:off x="1394116" y="1401521"/>
          <a:ext cx="4464502" cy="10783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542" tIns="179070" rIns="334264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err="1"/>
            <a:t>면반창고</a:t>
          </a:r>
          <a:endParaRPr lang="ko-KR" altLang="en-US" sz="4700" kern="1200" dirty="0"/>
        </a:p>
      </dsp:txBody>
      <dsp:txXfrm rot="10800000">
        <a:off x="1663714" y="1401521"/>
        <a:ext cx="4194904" cy="1078394"/>
      </dsp:txXfrm>
    </dsp:sp>
    <dsp:sp modelId="{A9E6EF44-96EE-4D96-AF05-D53AF49A0475}">
      <dsp:nvSpPr>
        <dsp:cNvPr id="0" name=""/>
        <dsp:cNvSpPr/>
      </dsp:nvSpPr>
      <dsp:spPr>
        <a:xfrm>
          <a:off x="854918" y="1401521"/>
          <a:ext cx="1078394" cy="107839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36C18-5672-491C-AC34-80CC51C024D0}">
      <dsp:nvSpPr>
        <dsp:cNvPr id="0" name=""/>
        <dsp:cNvSpPr/>
      </dsp:nvSpPr>
      <dsp:spPr>
        <a:xfrm rot="10800000">
          <a:off x="1394116" y="2801824"/>
          <a:ext cx="4464502" cy="10783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542" tIns="179070" rIns="334264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700" kern="1200" dirty="0"/>
            <a:t>BB tape</a:t>
          </a:r>
          <a:endParaRPr lang="ko-KR" altLang="en-US" sz="4700" kern="1200" dirty="0"/>
        </a:p>
      </dsp:txBody>
      <dsp:txXfrm rot="10800000">
        <a:off x="1663714" y="2801824"/>
        <a:ext cx="4194904" cy="1078394"/>
      </dsp:txXfrm>
    </dsp:sp>
    <dsp:sp modelId="{7A382879-2462-4530-A31F-B790F322340B}">
      <dsp:nvSpPr>
        <dsp:cNvPr id="0" name=""/>
        <dsp:cNvSpPr/>
      </dsp:nvSpPr>
      <dsp:spPr>
        <a:xfrm>
          <a:off x="854918" y="2801824"/>
          <a:ext cx="1078394" cy="107839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4000" r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CC83-2F33-4D05-B565-914CAEB8F53D}">
      <dsp:nvSpPr>
        <dsp:cNvPr id="0" name=""/>
        <dsp:cNvSpPr/>
      </dsp:nvSpPr>
      <dsp:spPr>
        <a:xfrm rot="10800000">
          <a:off x="682590" y="132349"/>
          <a:ext cx="6488221" cy="1357810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8757" tIns="205740" rIns="384048" bIns="20574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400" b="1" kern="1200" dirty="0"/>
            <a:t>피부를 덮고</a:t>
          </a:r>
          <a:r>
            <a:rPr lang="en-US" altLang="ko-KR" sz="5400" b="1" kern="1200" dirty="0"/>
            <a:t>, </a:t>
          </a:r>
          <a:r>
            <a:rPr lang="ko-KR" altLang="en-US" sz="2000" b="1" kern="1200" dirty="0"/>
            <a:t>통증감소</a:t>
          </a:r>
          <a:endParaRPr lang="ko-KR" altLang="en-US" sz="5400" b="1" kern="1200" dirty="0"/>
        </a:p>
      </dsp:txBody>
      <dsp:txXfrm rot="10800000">
        <a:off x="1022042" y="132349"/>
        <a:ext cx="6148769" cy="1357810"/>
      </dsp:txXfrm>
    </dsp:sp>
    <dsp:sp modelId="{65D85DFF-ED60-41CE-B1F2-116F9DA45F3B}">
      <dsp:nvSpPr>
        <dsp:cNvPr id="0" name=""/>
        <dsp:cNvSpPr/>
      </dsp:nvSpPr>
      <dsp:spPr>
        <a:xfrm>
          <a:off x="6976831" y="119062"/>
          <a:ext cx="1358598" cy="133786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92C8-A1F1-4B95-88EB-B3ED5BA7861C}">
      <dsp:nvSpPr>
        <dsp:cNvPr id="0" name=""/>
        <dsp:cNvSpPr/>
      </dsp:nvSpPr>
      <dsp:spPr>
        <a:xfrm rot="10800000">
          <a:off x="699810" y="1696217"/>
          <a:ext cx="6553818" cy="1357810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8757" tIns="182880" rIns="341376" bIns="18288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b="1" kern="1200" dirty="0"/>
            <a:t>거즈가 있는</a:t>
          </a:r>
          <a:r>
            <a:rPr lang="en-US" altLang="ko-KR" sz="4800" b="1" kern="1200" dirty="0"/>
            <a:t>, </a:t>
          </a:r>
          <a:r>
            <a:rPr lang="ko-KR" altLang="en-US" sz="2000" b="1" kern="1200" dirty="0"/>
            <a:t>체액흡수</a:t>
          </a:r>
          <a:r>
            <a:rPr lang="ko-KR" altLang="en-US" sz="4800" b="1" kern="1200" dirty="0"/>
            <a:t> </a:t>
          </a:r>
        </a:p>
      </dsp:txBody>
      <dsp:txXfrm rot="10800000">
        <a:off x="1039262" y="1696217"/>
        <a:ext cx="6214366" cy="1357810"/>
      </dsp:txXfrm>
    </dsp:sp>
    <dsp:sp modelId="{A9E6EF44-96EE-4D96-AF05-D53AF49A0475}">
      <dsp:nvSpPr>
        <dsp:cNvPr id="0" name=""/>
        <dsp:cNvSpPr/>
      </dsp:nvSpPr>
      <dsp:spPr>
        <a:xfrm>
          <a:off x="7032945" y="1641606"/>
          <a:ext cx="1357810" cy="135781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36C18-5672-491C-AC34-80CC51C024D0}">
      <dsp:nvSpPr>
        <dsp:cNvPr id="0" name=""/>
        <dsp:cNvSpPr/>
      </dsp:nvSpPr>
      <dsp:spPr>
        <a:xfrm rot="10800000">
          <a:off x="768627" y="3443064"/>
          <a:ext cx="6498447" cy="1357810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8757" tIns="205740" rIns="384048" bIns="20574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400" b="1" kern="1200" dirty="0"/>
            <a:t>상처보다 큰 밴드</a:t>
          </a:r>
        </a:p>
      </dsp:txBody>
      <dsp:txXfrm rot="10800000">
        <a:off x="1108079" y="3443064"/>
        <a:ext cx="6158995" cy="1357810"/>
      </dsp:txXfrm>
    </dsp:sp>
    <dsp:sp modelId="{7A382879-2462-4530-A31F-B790F322340B}">
      <dsp:nvSpPr>
        <dsp:cNvPr id="0" name=""/>
        <dsp:cNvSpPr/>
      </dsp:nvSpPr>
      <dsp:spPr>
        <a:xfrm>
          <a:off x="7138487" y="3388276"/>
          <a:ext cx="1357810" cy="135781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0D0BBC3-1C44-4440-B198-065049541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239" y="1339662"/>
            <a:ext cx="7766936" cy="3197613"/>
          </a:xfrm>
        </p:spPr>
        <p:txBody>
          <a:bodyPr/>
          <a:lstStyle/>
          <a:p>
            <a:pPr algn="ctr"/>
            <a:r>
              <a:rPr lang="ko-KR" altLang="en-US" sz="7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걷는 여행</a:t>
            </a:r>
            <a:r>
              <a:rPr lang="en-US" altLang="ko-KR" sz="7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/>
            </a:r>
            <a:br>
              <a:rPr lang="en-US" altLang="ko-KR" sz="7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</a:br>
            <a:r>
              <a:rPr lang="en-US" altLang="ko-KR" sz="7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/>
            </a:r>
            <a:br>
              <a:rPr lang="en-US" altLang="ko-KR" sz="7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</a:b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피부  </a:t>
            </a:r>
            <a:r>
              <a:rPr lang="ko-KR" altLang="en-US" sz="6600" dirty="0">
                <a:solidFill>
                  <a:srgbClr val="FFFF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</a:t>
            </a:r>
            <a:r>
              <a:rPr lang="ko-KR" altLang="en-US" sz="6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 </a:t>
            </a:r>
            <a:endParaRPr lang="ko-KR" altLang="en-US" sz="6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25D83012-FA4B-45AA-8BBC-F826BF62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632" y="6041680"/>
            <a:ext cx="8044405" cy="645702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>
                <a:solidFill>
                  <a:srgbClr val="92D05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가톨릭대학교 성심교정  </a:t>
            </a:r>
            <a:r>
              <a:rPr lang="ko-KR" altLang="en-US" sz="2800" dirty="0" err="1">
                <a:solidFill>
                  <a:srgbClr val="92D05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보건실</a:t>
            </a:r>
            <a:r>
              <a:rPr lang="ko-KR" altLang="en-US" sz="2800" dirty="0">
                <a:solidFill>
                  <a:srgbClr val="92D05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간호사 </a:t>
            </a:r>
            <a:r>
              <a:rPr lang="ko-KR" altLang="en-US" sz="2800" dirty="0" err="1">
                <a:solidFill>
                  <a:srgbClr val="92D05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박종애</a:t>
            </a:r>
            <a:endParaRPr lang="ko-KR" altLang="en-US" sz="2800" dirty="0">
              <a:solidFill>
                <a:srgbClr val="92D050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971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364D1E8-B564-4AB9-BF20-59395747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90" y="270934"/>
            <a:ext cx="7078133" cy="745067"/>
          </a:xfrm>
        </p:spPr>
        <p:txBody>
          <a:bodyPr/>
          <a:lstStyle/>
          <a:p>
            <a:pPr algn="ctr"/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챙겨가면 도움이 되는 상비약</a:t>
            </a:r>
          </a:p>
        </p:txBody>
      </p:sp>
      <p:graphicFrame>
        <p:nvGraphicFramePr>
          <p:cNvPr id="9" name="표 9">
            <a:extLst>
              <a:ext uri="{FF2B5EF4-FFF2-40B4-BE49-F238E27FC236}">
                <a16:creationId xmlns="" xmlns:a16="http://schemas.microsoft.com/office/drawing/2014/main" id="{59A9CB2A-BA17-4B9A-B3A9-E500C08AC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27625"/>
              </p:ext>
            </p:extLst>
          </p:nvPr>
        </p:nvGraphicFramePr>
        <p:xfrm>
          <a:off x="1127138" y="1016001"/>
          <a:ext cx="9972984" cy="521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989">
                  <a:extLst>
                    <a:ext uri="{9D8B030D-6E8A-4147-A177-3AD203B41FA5}">
                      <a16:colId xmlns="" xmlns:a16="http://schemas.microsoft.com/office/drawing/2014/main" val="3121540755"/>
                    </a:ext>
                  </a:extLst>
                </a:gridCol>
                <a:gridCol w="6585995">
                  <a:extLst>
                    <a:ext uri="{9D8B030D-6E8A-4147-A177-3AD203B41FA5}">
                      <a16:colId xmlns="" xmlns:a16="http://schemas.microsoft.com/office/drawing/2014/main" val="48254269"/>
                    </a:ext>
                  </a:extLst>
                </a:gridCol>
              </a:tblGrid>
              <a:tr h="514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종  류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추천약품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9024820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해열 진통제 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(</a:t>
                      </a:r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소염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)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AA</a:t>
                      </a:r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</a:t>
                      </a:r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타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OO,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부루펜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698041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소화제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훼스탈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베아제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판크레온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2878408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위장약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알마겔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겔포스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50604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지사제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스타빅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트리메부틴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정로환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4578374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감기약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종합감기약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하벤허브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콜대원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테라플루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092802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알러지약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지르텍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알레그라</a:t>
                      </a:r>
                      <a:endParaRPr lang="ko-KR" altLang="en-US" sz="2800" dirty="0">
                        <a:solidFill>
                          <a:schemeClr val="tx1">
                            <a:lumMod val="95000"/>
                          </a:schemeClr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685203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벌레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모기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버물리</a:t>
                      </a:r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패치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512638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상처치료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후시딘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마데카솔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밴드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0883196"/>
                  </a:ext>
                </a:extLst>
              </a:tr>
              <a:tr h="521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근육통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케펜텍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맨소래담</a:t>
                      </a:r>
                      <a:r>
                        <a:rPr lang="en-US" altLang="ko-KR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코인파스</a:t>
                      </a:r>
                      <a:r>
                        <a:rPr lang="ko-KR" alt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2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3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674D41DD-9E01-4385-8001-1DC8D6261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58" y="235527"/>
            <a:ext cx="11660084" cy="6622473"/>
          </a:xfrm>
        </p:spPr>
      </p:pic>
    </p:spTree>
    <p:extLst>
      <p:ext uri="{BB962C8B-B14F-4D97-AF65-F5344CB8AC3E}">
        <p14:creationId xmlns:p14="http://schemas.microsoft.com/office/powerpoint/2010/main" val="114493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흥미로운 암석층을 향해 나 있는 도로">
            <a:extLst>
              <a:ext uri="{FF2B5EF4-FFF2-40B4-BE49-F238E27FC236}">
                <a16:creationId xmlns="" xmlns:a16="http://schemas.microsoft.com/office/drawing/2014/main" id="{6E2AB0E4-C6D7-4F88-89E3-B8A00F80B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7" y="0"/>
            <a:ext cx="12192000" cy="6824757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9778C1-42FF-4C78-9E2B-9F9F7601D16E}"/>
              </a:ext>
            </a:extLst>
          </p:cNvPr>
          <p:cNvSpPr txBox="1"/>
          <p:nvPr/>
        </p:nvSpPr>
        <p:spPr>
          <a:xfrm>
            <a:off x="1947334" y="516466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rgbClr val="0070C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 순례길을 응원합니다</a:t>
            </a:r>
            <a:r>
              <a:rPr lang="en-US" altLang="ko-KR" sz="7200" b="1" dirty="0">
                <a:solidFill>
                  <a:srgbClr val="0070C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  <a:endParaRPr lang="ko-KR" altLang="en-US" sz="72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D02F85-28FD-44ED-BC5C-286A642194AF}"/>
              </a:ext>
            </a:extLst>
          </p:cNvPr>
          <p:cNvSpPr txBox="1"/>
          <p:nvPr/>
        </p:nvSpPr>
        <p:spPr>
          <a:xfrm>
            <a:off x="5367866" y="3429000"/>
            <a:ext cx="1456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0070C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여러분의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E81E36B-E26B-43BC-B736-AED78B5AD059}"/>
              </a:ext>
            </a:extLst>
          </p:cNvPr>
          <p:cNvSpPr txBox="1"/>
          <p:nvPr/>
        </p:nvSpPr>
        <p:spPr>
          <a:xfrm>
            <a:off x="4343400" y="4133358"/>
            <a:ext cx="362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70C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건강하고 안전한 </a:t>
            </a:r>
          </a:p>
        </p:txBody>
      </p:sp>
    </p:spTree>
    <p:extLst>
      <p:ext uri="{BB962C8B-B14F-4D97-AF65-F5344CB8AC3E}">
        <p14:creationId xmlns:p14="http://schemas.microsoft.com/office/powerpoint/2010/main" val="86406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9571F11-B3E8-48F5-B1F4-1D6BABFC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99" y="229456"/>
            <a:ext cx="1427633" cy="685156"/>
          </a:xfrm>
        </p:spPr>
        <p:txBody>
          <a:bodyPr>
            <a:noAutofit/>
          </a:bodyPr>
          <a:lstStyle/>
          <a:p>
            <a:r>
              <a:rPr lang="ko-KR" altLang="en-US" sz="4800" b="1" dirty="0">
                <a:latin typeface="+mn-ea"/>
                <a:ea typeface="+mn-ea"/>
              </a:rPr>
              <a:t>피부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F4184DD5-157F-44FD-9FBE-A5656F37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32" y="914612"/>
            <a:ext cx="8589083" cy="4335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F78D43-81EC-4159-8F49-541BC91D97B7}"/>
              </a:ext>
            </a:extLst>
          </p:cNvPr>
          <p:cNvSpPr txBox="1"/>
          <p:nvPr/>
        </p:nvSpPr>
        <p:spPr>
          <a:xfrm>
            <a:off x="1017141" y="5250095"/>
            <a:ext cx="764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</a:rPr>
              <a:t>!</a:t>
            </a:r>
            <a:r>
              <a:rPr lang="ko-KR" altLang="en-US" sz="2400" b="1" dirty="0">
                <a:solidFill>
                  <a:srgbClr val="FFFF00"/>
                </a:solidFill>
              </a:rPr>
              <a:t>피부의 적 자외선</a:t>
            </a:r>
            <a:r>
              <a:rPr lang="en-US" altLang="ko-KR" sz="2400" dirty="0">
                <a:solidFill>
                  <a:srgbClr val="FFFF00"/>
                </a:solidFill>
              </a:rPr>
              <a:t>!</a:t>
            </a:r>
          </a:p>
          <a:p>
            <a:r>
              <a:rPr lang="en-US" altLang="ko-KR" sz="2400" dirty="0"/>
              <a:t>A</a:t>
            </a:r>
            <a:r>
              <a:rPr lang="ko-KR" altLang="en-US" sz="2400" dirty="0"/>
              <a:t>파는 진피층에 작용해서 단백질을 </a:t>
            </a:r>
            <a:r>
              <a:rPr lang="ko-KR" altLang="en-US" sz="2400" dirty="0" err="1"/>
              <a:t>변성시킨다</a:t>
            </a:r>
            <a:r>
              <a:rPr lang="en-US" altLang="ko-KR" sz="2400" dirty="0"/>
              <a:t>.</a:t>
            </a:r>
          </a:p>
          <a:p>
            <a:r>
              <a:rPr lang="en-US" altLang="ko-KR" sz="2400" dirty="0"/>
              <a:t>B</a:t>
            </a:r>
            <a:r>
              <a:rPr lang="ko-KR" altLang="en-US" sz="2400" dirty="0"/>
              <a:t>파는 표피층에 작용해서 멜라닌을 생성을 진행한다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387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="" xmlns:a16="http://schemas.microsoft.com/office/drawing/2014/main" id="{EF868483-287F-40AC-85E5-74F089E0D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219224"/>
              </p:ext>
            </p:extLst>
          </p:nvPr>
        </p:nvGraphicFramePr>
        <p:xfrm>
          <a:off x="373065" y="235527"/>
          <a:ext cx="8964899" cy="638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3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="" xmlns:a16="http://schemas.microsoft.com/office/drawing/2014/main" id="{B5FE7B49-5565-4C6A-A592-AF52D73BB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12050"/>
              </p:ext>
            </p:extLst>
          </p:nvPr>
        </p:nvGraphicFramePr>
        <p:xfrm>
          <a:off x="897995" y="331788"/>
          <a:ext cx="7412628" cy="623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91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6E35CC-D8B8-419E-9DA5-C5F6B1C9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4" y="87330"/>
            <a:ext cx="5418665" cy="787685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1. </a:t>
            </a:r>
            <a:r>
              <a:rPr lang="ko-KR" altLang="en-US" sz="40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물집 예방법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F7444C0-2114-414A-A173-8E91E3C5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94" y="1078215"/>
            <a:ext cx="11261790" cy="4827285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1.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발에 맞는 신발 착용이 중요  </a:t>
            </a:r>
            <a:endParaRPr lang="en-US" altLang="ko-KR" sz="2800" b="0" i="0" dirty="0">
              <a:solidFill>
                <a:schemeClr val="tx1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0" indent="0" algn="l" fontAlgn="base">
              <a:buNone/>
            </a:pPr>
            <a:r>
              <a:rPr lang="en-US" altLang="ko-KR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   -&gt; 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꽉 끼는 신발 </a:t>
            </a:r>
            <a:r>
              <a:rPr lang="en-US" altLang="ko-KR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압력↑</a:t>
            </a:r>
            <a:r>
              <a:rPr lang="en-US" altLang="ko-KR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pPr marL="0" indent="0" fontAlgn="base">
              <a:buNone/>
            </a:pP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   -&gt;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헐거운 신발  </a:t>
            </a:r>
            <a:r>
              <a:rPr lang="en-US" altLang="ko-KR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마찰↓</a:t>
            </a:r>
            <a:r>
              <a:rPr lang="en-US" altLang="ko-KR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endParaRPr lang="ko-KR" altLang="en-US" sz="2800" b="0" i="0" dirty="0">
              <a:solidFill>
                <a:schemeClr val="tx1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0" indent="0" algn="l" fontAlgn="base">
              <a:buNone/>
            </a:pP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0" indent="0" algn="l" fontAlgn="base">
              <a:buNone/>
            </a:pP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2.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기능성 양말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,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발가락 양말 착용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걷기 전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바세린이나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풋파우더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사용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2800" b="0" i="0" dirty="0">
              <a:solidFill>
                <a:schemeClr val="tx1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0" indent="0" algn="l" fontAlgn="base">
              <a:buNone/>
            </a:pP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0" indent="0" algn="l" fontAlgn="base">
              <a:buNone/>
            </a:pP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3.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물집이 생기기 쉬운 부위에 </a:t>
            </a:r>
            <a:r>
              <a:rPr lang="ko-KR" altLang="en-US" sz="2800" b="0" i="0" dirty="0">
                <a:solidFill>
                  <a:srgbClr val="FF0000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미리 </a:t>
            </a:r>
            <a:r>
              <a:rPr lang="ko-KR" altLang="en-US" sz="2800" b="0" i="0" dirty="0" err="1">
                <a:solidFill>
                  <a:srgbClr val="FF0000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테이핑이나</a:t>
            </a:r>
            <a:r>
              <a:rPr lang="ko-KR" altLang="en-US" sz="2800" b="0" i="0" dirty="0">
                <a:solidFill>
                  <a:srgbClr val="FF0000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물집방지 패드 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붙인다</a:t>
            </a:r>
            <a:r>
              <a:rPr lang="en-US" altLang="ko-KR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 </a:t>
            </a:r>
          </a:p>
          <a:p>
            <a:pPr marL="0" indent="0" algn="l" fontAlgn="base">
              <a:buNone/>
            </a:pP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0" indent="0" algn="l" fontAlgn="base">
              <a:buNone/>
            </a:pP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4.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발을 건조하게 유지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땀이나 습기로 </a:t>
            </a:r>
            <a:r>
              <a:rPr lang="ko-KR" altLang="en-US" sz="2800" b="0" i="0" dirty="0" err="1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축축해지면</a:t>
            </a:r>
            <a:r>
              <a:rPr lang="ko-KR" altLang="en-US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양말을 갈아 신는다</a:t>
            </a:r>
            <a:r>
              <a:rPr lang="en-US" altLang="ko-KR" sz="2800" b="0" i="0" dirty="0">
                <a:solidFill>
                  <a:schemeClr val="tx1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  <a:endParaRPr lang="ko-KR" altLang="en-US" sz="2800" b="0" i="0" dirty="0">
              <a:solidFill>
                <a:schemeClr val="tx1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="" xmlns:a16="http://schemas.microsoft.com/office/drawing/2014/main" id="{CE56C8C1-930F-4009-9C52-B2240E7088CA}"/>
              </a:ext>
            </a:extLst>
          </p:cNvPr>
          <p:cNvSpPr/>
          <p:nvPr/>
        </p:nvSpPr>
        <p:spPr>
          <a:xfrm>
            <a:off x="4927600" y="1346200"/>
            <a:ext cx="1811867" cy="1549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70C0"/>
                </a:solidFill>
              </a:rPr>
              <a:t>물집</a:t>
            </a:r>
          </a:p>
        </p:txBody>
      </p:sp>
    </p:spTree>
    <p:extLst>
      <p:ext uri="{BB962C8B-B14F-4D97-AF65-F5344CB8AC3E}">
        <p14:creationId xmlns:p14="http://schemas.microsoft.com/office/powerpoint/2010/main" val="62516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A91BACE-D432-4B0D-AF66-9C06804F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91" y="269703"/>
            <a:ext cx="11065934" cy="1058335"/>
          </a:xfrm>
        </p:spPr>
        <p:txBody>
          <a:bodyPr>
            <a:noAutofit/>
          </a:bodyPr>
          <a:lstStyle/>
          <a:p>
            <a:r>
              <a:rPr lang="en-US" altLang="ko-KR" sz="4800" dirty="0">
                <a:solidFill>
                  <a:srgbClr val="FFFF00"/>
                </a:solidFill>
                <a:latin typeface="+mn-ea"/>
                <a:ea typeface="+mn-ea"/>
              </a:rPr>
              <a:t>1</a:t>
            </a:r>
            <a:r>
              <a:rPr lang="ko-KR" altLang="en-US" sz="4800" dirty="0">
                <a:solidFill>
                  <a:srgbClr val="FFFF00"/>
                </a:solidFill>
                <a:latin typeface="+mn-ea"/>
                <a:ea typeface="+mn-ea"/>
              </a:rPr>
              <a:t>단계 </a:t>
            </a:r>
            <a:r>
              <a:rPr lang="en-US" altLang="ko-KR" sz="4800" dirty="0">
                <a:solidFill>
                  <a:srgbClr val="FFFF00"/>
                </a:solidFill>
                <a:latin typeface="+mn-ea"/>
                <a:ea typeface="+mn-ea"/>
              </a:rPr>
              <a:t>:  </a:t>
            </a:r>
            <a:r>
              <a:rPr lang="ko-KR" altLang="en-US" sz="4800" b="1" dirty="0">
                <a:solidFill>
                  <a:srgbClr val="FFFF00"/>
                </a:solidFill>
                <a:latin typeface="+mn-ea"/>
                <a:ea typeface="+mn-ea"/>
              </a:rPr>
              <a:t>마찰부분 통증 有</a:t>
            </a:r>
            <a:r>
              <a:rPr lang="en-US" altLang="ko-KR" sz="4800" b="1" dirty="0">
                <a:solidFill>
                  <a:srgbClr val="FFFF00"/>
                </a:solidFill>
                <a:latin typeface="+mn-ea"/>
                <a:ea typeface="+mn-ea"/>
              </a:rPr>
              <a:t>, </a:t>
            </a:r>
            <a:r>
              <a:rPr lang="ko-KR" altLang="en-US" sz="4800" b="1" dirty="0">
                <a:solidFill>
                  <a:srgbClr val="FFFF00"/>
                </a:solidFill>
                <a:latin typeface="+mn-ea"/>
                <a:ea typeface="+mn-ea"/>
              </a:rPr>
              <a:t>피부는 정상</a:t>
            </a:r>
            <a:r>
              <a:rPr lang="en-US" altLang="ko-KR" sz="4800" b="1" dirty="0">
                <a:solidFill>
                  <a:srgbClr val="FFFF00"/>
                </a:solidFill>
                <a:latin typeface="+mn-ea"/>
                <a:ea typeface="+mn-ea"/>
              </a:rPr>
              <a:t> </a:t>
            </a:r>
            <a:endParaRPr lang="ko-KR" altLang="en-US" sz="48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="" xmlns:a16="http://schemas.microsoft.com/office/drawing/2014/main" id="{7BD1A526-E312-4404-AB5F-9F6FFD929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563" y="2086375"/>
            <a:ext cx="3779703" cy="3760220"/>
          </a:xfrm>
        </p:spPr>
      </p:pic>
      <p:graphicFrame>
        <p:nvGraphicFramePr>
          <p:cNvPr id="8" name="내용 개체 틀 6">
            <a:extLst>
              <a:ext uri="{FF2B5EF4-FFF2-40B4-BE49-F238E27FC236}">
                <a16:creationId xmlns="" xmlns:a16="http://schemas.microsoft.com/office/drawing/2014/main" id="{AC5406D1-8EAA-4FA3-BB45-CA98C336E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351193"/>
              </p:ext>
            </p:extLst>
          </p:nvPr>
        </p:nvGraphicFramePr>
        <p:xfrm>
          <a:off x="5046662" y="2086375"/>
          <a:ext cx="671353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935757-8394-4151-9CF2-77CA6B381C32}"/>
              </a:ext>
            </a:extLst>
          </p:cNvPr>
          <p:cNvSpPr txBox="1"/>
          <p:nvPr/>
        </p:nvSpPr>
        <p:spPr>
          <a:xfrm>
            <a:off x="1596452" y="5967812"/>
            <a:ext cx="449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</a:rPr>
              <a:t>***</a:t>
            </a:r>
            <a:r>
              <a:rPr lang="ko-KR" altLang="en-US" sz="3200" b="1" dirty="0">
                <a:solidFill>
                  <a:srgbClr val="FF0000"/>
                </a:solidFill>
              </a:rPr>
              <a:t>접착력이 좋아야 함</a:t>
            </a:r>
          </a:p>
        </p:txBody>
      </p:sp>
    </p:spTree>
    <p:extLst>
      <p:ext uri="{BB962C8B-B14F-4D97-AF65-F5344CB8AC3E}">
        <p14:creationId xmlns:p14="http://schemas.microsoft.com/office/powerpoint/2010/main" val="415585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A91BACE-D432-4B0D-AF66-9C06804F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5400" b="1" dirty="0">
                <a:solidFill>
                  <a:srgbClr val="FFFF00"/>
                </a:solidFill>
                <a:latin typeface="+mn-ea"/>
                <a:ea typeface="+mn-ea"/>
              </a:rPr>
              <a:t>2</a:t>
            </a:r>
            <a:r>
              <a:rPr lang="ko-KR" altLang="en-US" sz="5400" b="1" dirty="0">
                <a:solidFill>
                  <a:srgbClr val="FFFF00"/>
                </a:solidFill>
                <a:latin typeface="+mn-ea"/>
                <a:ea typeface="+mn-ea"/>
              </a:rPr>
              <a:t>단계 </a:t>
            </a:r>
            <a:r>
              <a:rPr lang="en-US" altLang="ko-KR" sz="5400" b="1" dirty="0">
                <a:solidFill>
                  <a:srgbClr val="FFFF00"/>
                </a:solidFill>
                <a:latin typeface="+mn-ea"/>
                <a:ea typeface="+mn-ea"/>
              </a:rPr>
              <a:t>: </a:t>
            </a:r>
            <a:r>
              <a:rPr lang="ko-KR" altLang="en-US" sz="5400" b="1" dirty="0">
                <a:solidFill>
                  <a:srgbClr val="FFFF00"/>
                </a:solidFill>
                <a:latin typeface="+mn-ea"/>
                <a:ea typeface="+mn-ea"/>
              </a:rPr>
              <a:t>물집이 생겼을 때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05BB61AC-5881-4136-9373-CA5A28533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453" y="4293530"/>
            <a:ext cx="4677264" cy="184480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31A159F3-E7A5-4B6E-BF69-048A88EC9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22" y="1830987"/>
            <a:ext cx="2489200" cy="21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0BB0EA-BD23-447C-8990-AC7407ECB741}"/>
              </a:ext>
            </a:extLst>
          </p:cNvPr>
          <p:cNvSpPr txBox="1"/>
          <p:nvPr/>
        </p:nvSpPr>
        <p:spPr>
          <a:xfrm>
            <a:off x="4673317" y="2210121"/>
            <a:ext cx="570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rgbClr val="FF0000"/>
                </a:solidFill>
                <a:latin typeface="+mn-ea"/>
              </a:rPr>
              <a:t>!!! </a:t>
            </a:r>
            <a:r>
              <a:rPr lang="ko-KR" altLang="en-US" sz="4400" b="1" dirty="0">
                <a:solidFill>
                  <a:srgbClr val="FF0000"/>
                </a:solidFill>
                <a:latin typeface="+mn-ea"/>
              </a:rPr>
              <a:t>터트리지 않는다</a:t>
            </a:r>
            <a:r>
              <a:rPr lang="en-US" altLang="ko-KR" sz="4400" b="1" dirty="0">
                <a:solidFill>
                  <a:srgbClr val="FF0000"/>
                </a:solidFill>
                <a:latin typeface="+mn-ea"/>
              </a:rPr>
              <a:t>!!!</a:t>
            </a:r>
            <a:endParaRPr lang="ko-KR" altLang="en-US" sz="4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599057-C030-4060-B247-C8FE3E228364}"/>
              </a:ext>
            </a:extLst>
          </p:cNvPr>
          <p:cNvSpPr txBox="1"/>
          <p:nvPr/>
        </p:nvSpPr>
        <p:spPr>
          <a:xfrm>
            <a:off x="4232610" y="3326481"/>
            <a:ext cx="795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물집이 터졌을 경우 </a:t>
            </a:r>
            <a:r>
              <a:rPr lang="en-US" altLang="ko-KR" sz="2400" b="1" dirty="0">
                <a:sym typeface="Wingdings" panose="05000000000000000000" pitchFamily="2" charset="2"/>
              </a:rPr>
              <a:t></a:t>
            </a:r>
            <a:r>
              <a:rPr lang="ko-KR" altLang="en-US" sz="2400" b="1" dirty="0"/>
              <a:t> 분리된 피부를 덮어 줌  </a:t>
            </a:r>
            <a:r>
              <a:rPr lang="ko-KR" altLang="en-US" sz="2400" b="1" dirty="0">
                <a:solidFill>
                  <a:srgbClr val="FF0000"/>
                </a:solidFill>
              </a:rPr>
              <a:t>감염주의 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FE7E06-4415-45ED-9860-9035401C117A}"/>
              </a:ext>
            </a:extLst>
          </p:cNvPr>
          <p:cNvSpPr txBox="1"/>
          <p:nvPr/>
        </p:nvSpPr>
        <p:spPr>
          <a:xfrm>
            <a:off x="5621867" y="4344977"/>
            <a:ext cx="63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밴드나 거즈로 </a:t>
            </a:r>
            <a:r>
              <a:rPr lang="ko-KR" altLang="en-US" sz="2400" b="1" dirty="0"/>
              <a:t>추가 마찰을 최소화 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84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A91BACE-D432-4B0D-AF66-9C06804F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661589"/>
            <a:ext cx="11065934" cy="1058335"/>
          </a:xfrm>
        </p:spPr>
        <p:txBody>
          <a:bodyPr>
            <a:noAutofit/>
          </a:bodyPr>
          <a:lstStyle/>
          <a:p>
            <a:r>
              <a:rPr lang="en-US" altLang="ko-KR" sz="4800" dirty="0">
                <a:solidFill>
                  <a:srgbClr val="FFFF00"/>
                </a:solidFill>
                <a:latin typeface="+mn-ea"/>
                <a:ea typeface="+mn-ea"/>
              </a:rPr>
              <a:t>3</a:t>
            </a:r>
            <a:r>
              <a:rPr lang="ko-KR" altLang="en-US" sz="4800" dirty="0">
                <a:solidFill>
                  <a:srgbClr val="FFFF00"/>
                </a:solidFill>
                <a:latin typeface="+mn-ea"/>
                <a:ea typeface="+mn-ea"/>
              </a:rPr>
              <a:t>단계 </a:t>
            </a:r>
            <a:r>
              <a:rPr lang="en-US" altLang="ko-KR" sz="4800" dirty="0">
                <a:solidFill>
                  <a:srgbClr val="FFFF00"/>
                </a:solidFill>
                <a:latin typeface="+mn-ea"/>
                <a:ea typeface="+mn-ea"/>
              </a:rPr>
              <a:t>:  </a:t>
            </a:r>
            <a:r>
              <a:rPr lang="ko-KR" altLang="en-US" sz="4800" b="1" dirty="0">
                <a:solidFill>
                  <a:srgbClr val="FFFF00"/>
                </a:solidFill>
                <a:latin typeface="+mn-ea"/>
                <a:ea typeface="+mn-ea"/>
              </a:rPr>
              <a:t>통증 </a:t>
            </a:r>
            <a:r>
              <a:rPr lang="en-US" altLang="ko-KR" sz="4800" b="1" dirty="0">
                <a:solidFill>
                  <a:srgbClr val="FFFF00"/>
                </a:solidFill>
                <a:latin typeface="+mn-ea"/>
                <a:ea typeface="+mn-ea"/>
              </a:rPr>
              <a:t>+ </a:t>
            </a:r>
            <a:r>
              <a:rPr lang="ko-KR" altLang="en-US" sz="4800" b="1" dirty="0">
                <a:solidFill>
                  <a:srgbClr val="FFFF00"/>
                </a:solidFill>
                <a:latin typeface="+mn-ea"/>
                <a:ea typeface="+mn-ea"/>
              </a:rPr>
              <a:t>피부 벗겨졌을 때</a:t>
            </a:r>
            <a:r>
              <a:rPr lang="en-US" altLang="ko-KR" sz="4800" b="1" dirty="0">
                <a:solidFill>
                  <a:srgbClr val="FFFF00"/>
                </a:solidFill>
                <a:latin typeface="+mn-ea"/>
                <a:ea typeface="+mn-ea"/>
              </a:rPr>
              <a:t> </a:t>
            </a:r>
            <a:endParaRPr lang="ko-KR" altLang="en-US" sz="48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내용 개체 틀 6">
            <a:extLst>
              <a:ext uri="{FF2B5EF4-FFF2-40B4-BE49-F238E27FC236}">
                <a16:creationId xmlns="" xmlns:a16="http://schemas.microsoft.com/office/drawing/2014/main" id="{AC5406D1-8EAA-4FA3-BB45-CA98C336E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334828"/>
              </p:ext>
            </p:extLst>
          </p:nvPr>
        </p:nvGraphicFramePr>
        <p:xfrm>
          <a:off x="3695702" y="1802156"/>
          <a:ext cx="8496298" cy="488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내용 개체 틀 9">
            <a:extLst>
              <a:ext uri="{FF2B5EF4-FFF2-40B4-BE49-F238E27FC236}">
                <a16:creationId xmlns="" xmlns:a16="http://schemas.microsoft.com/office/drawing/2014/main" id="{A59BBE10-FD75-405F-B72B-3C0E71F9C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45633" y="1802156"/>
            <a:ext cx="2734733" cy="2403948"/>
          </a:xfrm>
          <a:prstGeom prst="rect">
            <a:avLst/>
          </a:prstGeom>
        </p:spPr>
      </p:pic>
      <p:pic>
        <p:nvPicPr>
          <p:cNvPr id="11" name="Picture 4" descr="Image">
            <a:extLst>
              <a:ext uri="{FF2B5EF4-FFF2-40B4-BE49-F238E27FC236}">
                <a16:creationId xmlns="" xmlns:a16="http://schemas.microsoft.com/office/drawing/2014/main" id="{0F63F4B8-1B88-47B5-AD71-E68ACAA4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148784"/>
            <a:ext cx="3979334" cy="26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1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5A8CCC8-FFF9-405C-A7F9-B6F1B889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4934" cy="1024467"/>
          </a:xfrm>
        </p:spPr>
        <p:txBody>
          <a:bodyPr>
            <a:noAutofit/>
          </a:bodyPr>
          <a:lstStyle/>
          <a:p>
            <a:pPr algn="ctr"/>
            <a:r>
              <a:rPr lang="ko-KR" altLang="en-US" sz="48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다음 날을 위해 취침 전 할 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D39541C-B49D-4DBC-A86D-AEA1982C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134" y="1728789"/>
            <a:ext cx="9274322" cy="4799011"/>
          </a:xfrm>
        </p:spPr>
        <p:txBody>
          <a:bodyPr>
            <a:noAutofit/>
          </a:bodyPr>
          <a:lstStyle/>
          <a:p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찬물로 씻고</a:t>
            </a:r>
            <a:endParaRPr lang="en-US" altLang="ko-KR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마사지 하고</a:t>
            </a:r>
            <a:endParaRPr lang="en-US" altLang="ko-KR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필요한 경우 파스나 연고 바르기</a:t>
            </a:r>
            <a:endParaRPr lang="en-US" altLang="ko-KR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통증이 느껴지는 곳은 특별히 더 풀어 주기</a:t>
            </a:r>
            <a:endParaRPr lang="en-US" altLang="ko-KR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오늘 쌓인 피로는 오늘 풀기</a:t>
            </a:r>
            <a:endParaRPr lang="en-US" altLang="ko-KR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Elevation</a:t>
            </a:r>
            <a:endParaRPr lang="ko-KR" altLang="en-US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5806758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1715</TotalTime>
  <Words>327</Words>
  <Application>Microsoft Office PowerPoint</Application>
  <PresentationFormat>와이드스크린</PresentationFormat>
  <Paragraphs>73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HY그래픽M</vt:lpstr>
      <vt:lpstr>맑은 고딕</vt:lpstr>
      <vt:lpstr>한컴 말랑말랑 Bold</vt:lpstr>
      <vt:lpstr>Arial</vt:lpstr>
      <vt:lpstr>Trebuchet MS</vt:lpstr>
      <vt:lpstr>Wingdings</vt:lpstr>
      <vt:lpstr>Wingdings 3</vt:lpstr>
      <vt:lpstr>패싯</vt:lpstr>
      <vt:lpstr>걷는 여행  피부  발  관리 </vt:lpstr>
      <vt:lpstr>피부 </vt:lpstr>
      <vt:lpstr>PowerPoint 프레젠테이션</vt:lpstr>
      <vt:lpstr>PowerPoint 프레젠테이션</vt:lpstr>
      <vt:lpstr>1.  물집 예방법</vt:lpstr>
      <vt:lpstr>1단계 :  마찰부분 통증 有, 피부는 정상 </vt:lpstr>
      <vt:lpstr>2단계 : 물집이 생겼을 때</vt:lpstr>
      <vt:lpstr>3단계 :  통증 + 피부 벗겨졌을 때 </vt:lpstr>
      <vt:lpstr>다음 날을 위해 취침 전 할 일</vt:lpstr>
      <vt:lpstr>챙겨가면 도움이 되는 상비약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catholic</dc:creator>
  <cp:lastModifiedBy>Windows 사용자</cp:lastModifiedBy>
  <cp:revision>58</cp:revision>
  <dcterms:created xsi:type="dcterms:W3CDTF">2025-05-14T01:22:56Z</dcterms:created>
  <dcterms:modified xsi:type="dcterms:W3CDTF">2025-05-29T07:10:34Z</dcterms:modified>
</cp:coreProperties>
</file>